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xls" ContentType="application/vnd.ms-exce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9" r:id="rId5"/>
    <p:sldId id="265" r:id="rId6"/>
    <p:sldId id="266" r:id="rId7"/>
    <p:sldId id="262" r:id="rId8"/>
    <p:sldId id="263" r:id="rId9"/>
    <p:sldId id="271" r:id="rId10"/>
    <p:sldId id="270" r:id="rId11"/>
    <p:sldId id="274" r:id="rId12"/>
    <p:sldId id="285" r:id="rId13"/>
    <p:sldId id="272" r:id="rId14"/>
    <p:sldId id="273" r:id="rId15"/>
    <p:sldId id="280" r:id="rId16"/>
  </p:sldIdLst>
  <p:sldSz cx="9144000" cy="6858000" type="overhead"/>
  <p:notesSz cx="6858000" cy="9144000"/>
  <p:defaultTextStyle>
    <a:defPPr>
      <a:defRPr lang="zh-CN"/>
    </a:defPPr>
    <a:lvl1pPr marL="0" lvl="0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1pPr>
    <a:lvl2pPr marL="457200" lvl="1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2pPr>
    <a:lvl3pPr marL="914400" lvl="2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3pPr>
    <a:lvl4pPr marL="1371600" lvl="3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4pPr>
    <a:lvl5pPr marL="1828800" lvl="4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5pPr>
    <a:lvl6pPr marL="2286000" lvl="5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6pPr>
    <a:lvl7pPr marL="2743200" lvl="6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7pPr>
    <a:lvl8pPr marL="3200400" lvl="7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8pPr>
    <a:lvl9pPr marL="3657600" lvl="8" indent="0" algn="l" defTabSz="914400" eaLnBrk="1" fontAlgn="base" latinLnBrk="0" hangingPunct="1"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charset="0"/>
        <a:ea typeface="宋体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CC35"/>
    <a:srgbClr val="4DB9E4"/>
    <a:srgbClr val="D0D1D5"/>
    <a:srgbClr val="7D85C0"/>
    <a:srgbClr val="7179BA"/>
    <a:srgbClr val="FCC029"/>
    <a:srgbClr val="FCBD20"/>
    <a:srgbClr val="F46644"/>
    <a:srgbClr val="C30101"/>
    <a:srgbClr val="EB01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356" y="-108"/>
      </p:cViewPr>
      <p:guideLst>
        <p:guide orient="horz" pos="2083"/>
        <p:guide pos="2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94C7B-0D44-4A9D-BC07-53CF0986F800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711F83C-A725-4000-A5D0-582AA466C167}">
      <dgm:prSet phldrT="[文本]"/>
      <dgm:spPr>
        <a:solidFill>
          <a:srgbClr val="FF0000"/>
        </a:solidFill>
      </dgm:spPr>
      <dgm:t>
        <a:bodyPr/>
        <a:lstStyle/>
        <a:p>
          <a:r>
            <a:rPr lang="en-US" altLang="zh-CN" dirty="0" smtClean="0"/>
            <a:t>Check</a:t>
          </a:r>
          <a:r>
            <a:rPr lang="zh-CN" altLang="en-US" dirty="0" smtClean="0"/>
            <a:t>订单号</a:t>
          </a:r>
          <a:endParaRPr lang="zh-CN" altLang="en-US" dirty="0"/>
        </a:p>
      </dgm:t>
    </dgm:pt>
    <dgm:pt modelId="{F62A7DCD-4858-4830-9CF9-BA49EAF3CE78}" type="parTrans" cxnId="{B4680E83-6090-4B13-BB20-6F22A321267A}">
      <dgm:prSet/>
      <dgm:spPr/>
      <dgm:t>
        <a:bodyPr/>
        <a:lstStyle/>
        <a:p>
          <a:endParaRPr lang="zh-CN" altLang="en-US"/>
        </a:p>
      </dgm:t>
    </dgm:pt>
    <dgm:pt modelId="{DA3B5521-6D91-426B-8F12-39BA792A013E}" type="sibTrans" cxnId="{B4680E83-6090-4B13-BB20-6F22A321267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zh-CN" altLang="en-US"/>
        </a:p>
      </dgm:t>
    </dgm:pt>
    <dgm:pt modelId="{3EC50794-E081-46FB-81AC-0C57CDBEE184}">
      <dgm:prSet phldrT="[文本]"/>
      <dgm:spPr>
        <a:ln>
          <a:solidFill>
            <a:srgbClr val="FF0000"/>
          </a:solidFill>
        </a:ln>
      </dgm:spPr>
      <dgm:t>
        <a:bodyPr/>
        <a:lstStyle/>
        <a:p>
          <a:r>
            <a:rPr lang="zh-CN" altLang="en-US" dirty="0" smtClean="0"/>
            <a:t>通过好印网后台管理系统，确认客户已付款的订单信息（商品、尺寸、材质、工艺、）</a:t>
          </a:r>
          <a:endParaRPr lang="zh-CN" altLang="en-US" dirty="0"/>
        </a:p>
      </dgm:t>
    </dgm:pt>
    <dgm:pt modelId="{983FE8A5-4C32-4340-8C0C-5EA787CBB0D6}" type="parTrans" cxnId="{95A8F1C4-003A-49CE-BB64-0A719935587B}">
      <dgm:prSet/>
      <dgm:spPr/>
      <dgm:t>
        <a:bodyPr/>
        <a:lstStyle/>
        <a:p>
          <a:endParaRPr lang="zh-CN" altLang="en-US"/>
        </a:p>
      </dgm:t>
    </dgm:pt>
    <dgm:pt modelId="{BBE83302-DCD1-4156-BB0D-BC854F68F646}" type="sibTrans" cxnId="{95A8F1C4-003A-49CE-BB64-0A719935587B}">
      <dgm:prSet/>
      <dgm:spPr/>
      <dgm:t>
        <a:bodyPr/>
        <a:lstStyle/>
        <a:p>
          <a:endParaRPr lang="zh-CN" altLang="en-US"/>
        </a:p>
      </dgm:t>
    </dgm:pt>
    <dgm:pt modelId="{E4D586B7-0EF0-4286-A905-DEE963B1BA82}">
      <dgm:prSet phldrT="[文本]"/>
      <dgm:spPr>
        <a:solidFill>
          <a:srgbClr val="FF0000"/>
        </a:solidFill>
      </dgm:spPr>
      <dgm:t>
        <a:bodyPr/>
        <a:lstStyle/>
        <a:p>
          <a:r>
            <a:rPr lang="zh-CN" altLang="en-US" dirty="0" smtClean="0"/>
            <a:t>提供服务</a:t>
          </a:r>
          <a:endParaRPr lang="zh-CN" altLang="en-US" dirty="0"/>
        </a:p>
      </dgm:t>
    </dgm:pt>
    <dgm:pt modelId="{5E879997-40FF-4871-8992-2B01A482B8D1}" type="parTrans" cxnId="{DD0DA2C8-E54D-43C3-BE02-B36ADAAA93D7}">
      <dgm:prSet/>
      <dgm:spPr/>
      <dgm:t>
        <a:bodyPr/>
        <a:lstStyle/>
        <a:p>
          <a:endParaRPr lang="zh-CN" altLang="en-US"/>
        </a:p>
      </dgm:t>
    </dgm:pt>
    <dgm:pt modelId="{72002DE4-A0C4-45C6-A955-2914B7F89300}" type="sibTrans" cxnId="{DD0DA2C8-E54D-43C3-BE02-B36ADAAA93D7}">
      <dgm:prSet/>
      <dgm:spPr/>
      <dgm:t>
        <a:bodyPr/>
        <a:lstStyle/>
        <a:p>
          <a:endParaRPr lang="zh-CN" altLang="en-US"/>
        </a:p>
      </dgm:t>
    </dgm:pt>
    <dgm:pt modelId="{3D78F7DC-D821-4AA6-96EB-84BB0C0EDFBA}">
      <dgm:prSet phldrT="[文本]"/>
      <dgm:spPr>
        <a:ln>
          <a:solidFill>
            <a:srgbClr val="FF0000"/>
          </a:solidFill>
        </a:ln>
      </dgm:spPr>
      <dgm:t>
        <a:bodyPr/>
        <a:lstStyle/>
        <a:p>
          <a:r>
            <a:rPr lang="zh-CN" altLang="en-US" dirty="0" smtClean="0"/>
            <a:t>了解客户需求，为客户提供完稿制作</a:t>
          </a:r>
          <a:endParaRPr lang="zh-CN" altLang="en-US" dirty="0"/>
        </a:p>
      </dgm:t>
    </dgm:pt>
    <dgm:pt modelId="{BD9E9BC6-B955-4A66-8B61-3449739C99A8}" type="parTrans" cxnId="{A4AC5A2D-4CB7-4ED3-8234-410D94696A0F}">
      <dgm:prSet/>
      <dgm:spPr/>
      <dgm:t>
        <a:bodyPr/>
        <a:lstStyle/>
        <a:p>
          <a:endParaRPr lang="zh-CN" altLang="en-US"/>
        </a:p>
      </dgm:t>
    </dgm:pt>
    <dgm:pt modelId="{EE42916A-FB35-418B-A474-67C1E4567838}" type="sibTrans" cxnId="{A4AC5A2D-4CB7-4ED3-8234-410D94696A0F}">
      <dgm:prSet/>
      <dgm:spPr/>
      <dgm:t>
        <a:bodyPr/>
        <a:lstStyle/>
        <a:p>
          <a:endParaRPr lang="zh-CN" altLang="en-US"/>
        </a:p>
      </dgm:t>
    </dgm:pt>
    <dgm:pt modelId="{A4BDCE40-112F-4BF0-A2A1-60DEF09EA052}">
      <dgm:prSet phldrT="[文本]"/>
      <dgm:spPr>
        <a:solidFill>
          <a:srgbClr val="FF0000"/>
        </a:solidFill>
      </dgm:spPr>
      <dgm:t>
        <a:bodyPr/>
        <a:lstStyle/>
        <a:p>
          <a:r>
            <a:rPr lang="zh-CN" altLang="en-US" dirty="0" smtClean="0"/>
            <a:t>交付印刷稿</a:t>
          </a:r>
          <a:endParaRPr lang="zh-CN" altLang="en-US" dirty="0"/>
        </a:p>
      </dgm:t>
    </dgm:pt>
    <dgm:pt modelId="{3074F8BB-D925-4437-8DF8-FCA27BD436C2}" type="parTrans" cxnId="{EDF7D089-7422-4A9C-8472-B1ED53C1CBE8}">
      <dgm:prSet/>
      <dgm:spPr/>
      <dgm:t>
        <a:bodyPr/>
        <a:lstStyle/>
        <a:p>
          <a:endParaRPr lang="zh-CN" altLang="en-US"/>
        </a:p>
      </dgm:t>
    </dgm:pt>
    <dgm:pt modelId="{EB68CAA7-7638-4028-B76B-7853BBE6F86A}" type="sibTrans" cxnId="{EDF7D089-7422-4A9C-8472-B1ED53C1CBE8}">
      <dgm:prSet/>
      <dgm:spPr/>
      <dgm:t>
        <a:bodyPr/>
        <a:lstStyle/>
        <a:p>
          <a:endParaRPr lang="zh-CN" altLang="en-US"/>
        </a:p>
      </dgm:t>
    </dgm:pt>
    <dgm:pt modelId="{A753BA1D-3C36-44C1-8766-610F092FDF23}">
      <dgm:prSet phldrT="[文本]"/>
      <dgm:spPr>
        <a:ln>
          <a:solidFill>
            <a:srgbClr val="FF0000"/>
          </a:solidFill>
        </a:ln>
      </dgm:spPr>
      <dgm:t>
        <a:bodyPr/>
        <a:lstStyle/>
        <a:p>
          <a:r>
            <a:rPr lang="zh-CN" altLang="en-US" dirty="0" smtClean="0"/>
            <a:t>将客户确认的</a:t>
          </a:r>
          <a:r>
            <a:rPr lang="en-US" altLang="zh-CN" dirty="0" err="1" smtClean="0"/>
            <a:t>pdf</a:t>
          </a:r>
          <a:r>
            <a:rPr lang="zh-CN" altLang="en-US" dirty="0" smtClean="0"/>
            <a:t>完稿件交付客户</a:t>
          </a:r>
          <a:endParaRPr lang="zh-CN" altLang="en-US" dirty="0"/>
        </a:p>
      </dgm:t>
    </dgm:pt>
    <dgm:pt modelId="{106CB9CB-1144-411C-BEEC-C8450383F889}" type="parTrans" cxnId="{D4E03C40-053E-4910-BC3B-7006E7BB6C86}">
      <dgm:prSet/>
      <dgm:spPr/>
      <dgm:t>
        <a:bodyPr/>
        <a:lstStyle/>
        <a:p>
          <a:endParaRPr lang="zh-CN" altLang="en-US"/>
        </a:p>
      </dgm:t>
    </dgm:pt>
    <dgm:pt modelId="{89727AE5-89BC-4C63-AB8C-DF8D00F061FF}" type="sibTrans" cxnId="{D4E03C40-053E-4910-BC3B-7006E7BB6C86}">
      <dgm:prSet/>
      <dgm:spPr/>
      <dgm:t>
        <a:bodyPr/>
        <a:lstStyle/>
        <a:p>
          <a:endParaRPr lang="zh-CN" altLang="en-US"/>
        </a:p>
      </dgm:t>
    </dgm:pt>
    <dgm:pt modelId="{D6F8D608-9E31-4221-B5F3-2B264A8A4FA9}">
      <dgm:prSet phldrT="[文本]"/>
      <dgm:spPr>
        <a:ln>
          <a:solidFill>
            <a:srgbClr val="FF0000"/>
          </a:solidFill>
        </a:ln>
      </dgm:spPr>
      <dgm:t>
        <a:bodyPr/>
        <a:lstStyle/>
        <a:p>
          <a:r>
            <a:rPr lang="zh-CN" altLang="en-US" dirty="0" smtClean="0"/>
            <a:t>告知客户至好印网上传完稿文件</a:t>
          </a:r>
          <a:endParaRPr lang="zh-CN" altLang="en-US" dirty="0"/>
        </a:p>
      </dgm:t>
    </dgm:pt>
    <dgm:pt modelId="{565B1626-4557-4FBF-8053-3EABE490D622}" type="parTrans" cxnId="{D0A9C97A-4B78-4869-8601-B981BA5063BF}">
      <dgm:prSet/>
      <dgm:spPr/>
      <dgm:t>
        <a:bodyPr/>
        <a:lstStyle/>
        <a:p>
          <a:endParaRPr lang="zh-CN" altLang="en-US"/>
        </a:p>
      </dgm:t>
    </dgm:pt>
    <dgm:pt modelId="{60F65C90-8227-4A19-BE13-0E7C651D8ED4}" type="sibTrans" cxnId="{D0A9C97A-4B78-4869-8601-B981BA5063BF}">
      <dgm:prSet/>
      <dgm:spPr/>
      <dgm:t>
        <a:bodyPr/>
        <a:lstStyle/>
        <a:p>
          <a:endParaRPr lang="zh-CN" altLang="en-US"/>
        </a:p>
      </dgm:t>
    </dgm:pt>
    <dgm:pt modelId="{8B2818D6-5255-440C-93EA-172A8A10D212}" type="pres">
      <dgm:prSet presAssocID="{65F94C7B-0D44-4A9D-BC07-53CF0986F8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261D306-45F3-4300-B585-9BD2233D5206}" type="pres">
      <dgm:prSet presAssocID="{5711F83C-A725-4000-A5D0-582AA466C167}" presName="composite" presStyleCnt="0"/>
      <dgm:spPr/>
      <dgm:t>
        <a:bodyPr/>
        <a:lstStyle/>
        <a:p>
          <a:endParaRPr lang="zh-CN" altLang="en-US"/>
        </a:p>
      </dgm:t>
    </dgm:pt>
    <dgm:pt modelId="{5FA065B3-92AF-416C-BB83-5D69760F48A0}" type="pres">
      <dgm:prSet presAssocID="{5711F83C-A725-4000-A5D0-582AA466C16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9BF407-292C-4204-9D4E-11FD18A9ED93}" type="pres">
      <dgm:prSet presAssocID="{5711F83C-A725-4000-A5D0-582AA466C167}" presName="parSh" presStyleLbl="node1" presStyleIdx="0" presStyleCnt="3"/>
      <dgm:spPr/>
      <dgm:t>
        <a:bodyPr/>
        <a:lstStyle/>
        <a:p>
          <a:endParaRPr lang="zh-CN" altLang="en-US"/>
        </a:p>
      </dgm:t>
    </dgm:pt>
    <dgm:pt modelId="{F1960C9A-4081-41D2-8ACB-F1378EE178D5}" type="pres">
      <dgm:prSet presAssocID="{5711F83C-A725-4000-A5D0-582AA466C16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310599-A86B-45C8-90FE-BEDBB2052E5E}" type="pres">
      <dgm:prSet presAssocID="{DA3B5521-6D91-426B-8F12-39BA792A013E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0939AD79-37B7-47A4-8D51-AF1224507930}" type="pres">
      <dgm:prSet presAssocID="{DA3B5521-6D91-426B-8F12-39BA792A013E}" presName="connTx" presStyleLbl="sibTrans2D1" presStyleIdx="0" presStyleCnt="2"/>
      <dgm:spPr/>
      <dgm:t>
        <a:bodyPr/>
        <a:lstStyle/>
        <a:p>
          <a:endParaRPr lang="zh-CN" altLang="en-US"/>
        </a:p>
      </dgm:t>
    </dgm:pt>
    <dgm:pt modelId="{EB1A5D69-F744-4874-A9CE-3E52C13B13BF}" type="pres">
      <dgm:prSet presAssocID="{E4D586B7-0EF0-4286-A905-DEE963B1BA82}" presName="composite" presStyleCnt="0"/>
      <dgm:spPr/>
      <dgm:t>
        <a:bodyPr/>
        <a:lstStyle/>
        <a:p>
          <a:endParaRPr lang="zh-CN" altLang="en-US"/>
        </a:p>
      </dgm:t>
    </dgm:pt>
    <dgm:pt modelId="{C88FF2E0-2CD9-4265-8FC0-8F83A5EABFF1}" type="pres">
      <dgm:prSet presAssocID="{E4D586B7-0EF0-4286-A905-DEE963B1BA8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F3B6A0-BC33-48E4-ACE4-5E8B695B2CDC}" type="pres">
      <dgm:prSet presAssocID="{E4D586B7-0EF0-4286-A905-DEE963B1BA82}" presName="parSh" presStyleLbl="node1" presStyleIdx="1" presStyleCnt="3"/>
      <dgm:spPr/>
      <dgm:t>
        <a:bodyPr/>
        <a:lstStyle/>
        <a:p>
          <a:endParaRPr lang="zh-CN" altLang="en-US"/>
        </a:p>
      </dgm:t>
    </dgm:pt>
    <dgm:pt modelId="{5D11416A-34A7-48D5-BB16-29B19A3CF1C3}" type="pres">
      <dgm:prSet presAssocID="{E4D586B7-0EF0-4286-A905-DEE963B1BA82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477799-0E76-430D-B254-27575FB2DDC0}" type="pres">
      <dgm:prSet presAssocID="{72002DE4-A0C4-45C6-A955-2914B7F89300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4772BEEA-EF08-4A56-AC2E-2FA9AEAB8146}" type="pres">
      <dgm:prSet presAssocID="{72002DE4-A0C4-45C6-A955-2914B7F89300}" presName="connTx" presStyleLbl="sibTrans2D1" presStyleIdx="1" presStyleCnt="2"/>
      <dgm:spPr/>
      <dgm:t>
        <a:bodyPr/>
        <a:lstStyle/>
        <a:p>
          <a:endParaRPr lang="zh-CN" altLang="en-US"/>
        </a:p>
      </dgm:t>
    </dgm:pt>
    <dgm:pt modelId="{AD76828F-3F23-4A70-9B68-21735315DBBC}" type="pres">
      <dgm:prSet presAssocID="{A4BDCE40-112F-4BF0-A2A1-60DEF09EA052}" presName="composite" presStyleCnt="0"/>
      <dgm:spPr/>
      <dgm:t>
        <a:bodyPr/>
        <a:lstStyle/>
        <a:p>
          <a:endParaRPr lang="zh-CN" altLang="en-US"/>
        </a:p>
      </dgm:t>
    </dgm:pt>
    <dgm:pt modelId="{C3652752-FBDB-4624-85AC-BFB759C7A475}" type="pres">
      <dgm:prSet presAssocID="{A4BDCE40-112F-4BF0-A2A1-60DEF09EA052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1258F6-6FCC-4AF3-97F5-B81DCA46E43C}" type="pres">
      <dgm:prSet presAssocID="{A4BDCE40-112F-4BF0-A2A1-60DEF09EA052}" presName="parSh" presStyleLbl="node1" presStyleIdx="2" presStyleCnt="3"/>
      <dgm:spPr/>
      <dgm:t>
        <a:bodyPr/>
        <a:lstStyle/>
        <a:p>
          <a:endParaRPr lang="zh-CN" altLang="en-US"/>
        </a:p>
      </dgm:t>
    </dgm:pt>
    <dgm:pt modelId="{8A815E06-A45E-4CC9-88D7-ED7F397BC7D3}" type="pres">
      <dgm:prSet presAssocID="{A4BDCE40-112F-4BF0-A2A1-60DEF09EA052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DF7D089-7422-4A9C-8472-B1ED53C1CBE8}" srcId="{65F94C7B-0D44-4A9D-BC07-53CF0986F800}" destId="{A4BDCE40-112F-4BF0-A2A1-60DEF09EA052}" srcOrd="2" destOrd="0" parTransId="{3074F8BB-D925-4437-8DF8-FCA27BD436C2}" sibTransId="{EB68CAA7-7638-4028-B76B-7853BBE6F86A}"/>
    <dgm:cxn modelId="{8918BD4F-52E5-4815-9CDE-F7576FE00400}" type="presOf" srcId="{A4BDCE40-112F-4BF0-A2A1-60DEF09EA052}" destId="{031258F6-6FCC-4AF3-97F5-B81DCA46E43C}" srcOrd="1" destOrd="0" presId="urn:microsoft.com/office/officeart/2005/8/layout/process3"/>
    <dgm:cxn modelId="{D4E03C40-053E-4910-BC3B-7006E7BB6C86}" srcId="{A4BDCE40-112F-4BF0-A2A1-60DEF09EA052}" destId="{A753BA1D-3C36-44C1-8766-610F092FDF23}" srcOrd="0" destOrd="0" parTransId="{106CB9CB-1144-411C-BEEC-C8450383F889}" sibTransId="{89727AE5-89BC-4C63-AB8C-DF8D00F061FF}"/>
    <dgm:cxn modelId="{DD0DA2C8-E54D-43C3-BE02-B36ADAAA93D7}" srcId="{65F94C7B-0D44-4A9D-BC07-53CF0986F800}" destId="{E4D586B7-0EF0-4286-A905-DEE963B1BA82}" srcOrd="1" destOrd="0" parTransId="{5E879997-40FF-4871-8992-2B01A482B8D1}" sibTransId="{72002DE4-A0C4-45C6-A955-2914B7F89300}"/>
    <dgm:cxn modelId="{AB5EFA8B-B50E-43B6-814D-1E38A6A068D6}" type="presOf" srcId="{A4BDCE40-112F-4BF0-A2A1-60DEF09EA052}" destId="{C3652752-FBDB-4624-85AC-BFB759C7A475}" srcOrd="0" destOrd="0" presId="urn:microsoft.com/office/officeart/2005/8/layout/process3"/>
    <dgm:cxn modelId="{D0A9C97A-4B78-4869-8601-B981BA5063BF}" srcId="{A4BDCE40-112F-4BF0-A2A1-60DEF09EA052}" destId="{D6F8D608-9E31-4221-B5F3-2B264A8A4FA9}" srcOrd="1" destOrd="0" parTransId="{565B1626-4557-4FBF-8053-3EABE490D622}" sibTransId="{60F65C90-8227-4A19-BE13-0E7C651D8ED4}"/>
    <dgm:cxn modelId="{AF1166C3-08F0-4D94-A380-6785CB6EB01D}" type="presOf" srcId="{E4D586B7-0EF0-4286-A905-DEE963B1BA82}" destId="{65F3B6A0-BC33-48E4-ACE4-5E8B695B2CDC}" srcOrd="1" destOrd="0" presId="urn:microsoft.com/office/officeart/2005/8/layout/process3"/>
    <dgm:cxn modelId="{95A8F1C4-003A-49CE-BB64-0A719935587B}" srcId="{5711F83C-A725-4000-A5D0-582AA466C167}" destId="{3EC50794-E081-46FB-81AC-0C57CDBEE184}" srcOrd="0" destOrd="0" parTransId="{983FE8A5-4C32-4340-8C0C-5EA787CBB0D6}" sibTransId="{BBE83302-DCD1-4156-BB0D-BC854F68F646}"/>
    <dgm:cxn modelId="{B4680E83-6090-4B13-BB20-6F22A321267A}" srcId="{65F94C7B-0D44-4A9D-BC07-53CF0986F800}" destId="{5711F83C-A725-4000-A5D0-582AA466C167}" srcOrd="0" destOrd="0" parTransId="{F62A7DCD-4858-4830-9CF9-BA49EAF3CE78}" sibTransId="{DA3B5521-6D91-426B-8F12-39BA792A013E}"/>
    <dgm:cxn modelId="{A4AC5A2D-4CB7-4ED3-8234-410D94696A0F}" srcId="{E4D586B7-0EF0-4286-A905-DEE963B1BA82}" destId="{3D78F7DC-D821-4AA6-96EB-84BB0C0EDFBA}" srcOrd="0" destOrd="0" parTransId="{BD9E9BC6-B955-4A66-8B61-3449739C99A8}" sibTransId="{EE42916A-FB35-418B-A474-67C1E4567838}"/>
    <dgm:cxn modelId="{5CFF9F7A-CA6D-49CF-8B6A-6B6EBB05A49B}" type="presOf" srcId="{5711F83C-A725-4000-A5D0-582AA466C167}" destId="{5FA065B3-92AF-416C-BB83-5D69760F48A0}" srcOrd="0" destOrd="0" presId="urn:microsoft.com/office/officeart/2005/8/layout/process3"/>
    <dgm:cxn modelId="{38985A2D-B7FC-4DE3-8CCE-4C47416C8931}" type="presOf" srcId="{72002DE4-A0C4-45C6-A955-2914B7F89300}" destId="{4772BEEA-EF08-4A56-AC2E-2FA9AEAB8146}" srcOrd="1" destOrd="0" presId="urn:microsoft.com/office/officeart/2005/8/layout/process3"/>
    <dgm:cxn modelId="{875042EC-0DE0-4AF6-93F1-F7A4ED468494}" type="presOf" srcId="{D6F8D608-9E31-4221-B5F3-2B264A8A4FA9}" destId="{8A815E06-A45E-4CC9-88D7-ED7F397BC7D3}" srcOrd="0" destOrd="1" presId="urn:microsoft.com/office/officeart/2005/8/layout/process3"/>
    <dgm:cxn modelId="{9751CB96-3B06-49E7-ADBD-3EF2A99D588D}" type="presOf" srcId="{DA3B5521-6D91-426B-8F12-39BA792A013E}" destId="{0939AD79-37B7-47A4-8D51-AF1224507930}" srcOrd="1" destOrd="0" presId="urn:microsoft.com/office/officeart/2005/8/layout/process3"/>
    <dgm:cxn modelId="{A18E5F0E-5DFB-4E6F-A824-FC4F799B0CD7}" type="presOf" srcId="{E4D586B7-0EF0-4286-A905-DEE963B1BA82}" destId="{C88FF2E0-2CD9-4265-8FC0-8F83A5EABFF1}" srcOrd="0" destOrd="0" presId="urn:microsoft.com/office/officeart/2005/8/layout/process3"/>
    <dgm:cxn modelId="{FCC27E3C-002E-4967-AC71-4B896077F17F}" type="presOf" srcId="{3D78F7DC-D821-4AA6-96EB-84BB0C0EDFBA}" destId="{5D11416A-34A7-48D5-BB16-29B19A3CF1C3}" srcOrd="0" destOrd="0" presId="urn:microsoft.com/office/officeart/2005/8/layout/process3"/>
    <dgm:cxn modelId="{38A46229-7A0F-4938-867A-A8907335355E}" type="presOf" srcId="{A753BA1D-3C36-44C1-8766-610F092FDF23}" destId="{8A815E06-A45E-4CC9-88D7-ED7F397BC7D3}" srcOrd="0" destOrd="0" presId="urn:microsoft.com/office/officeart/2005/8/layout/process3"/>
    <dgm:cxn modelId="{BBA838B4-F22E-4F1C-A74B-974B1E15B623}" type="presOf" srcId="{3EC50794-E081-46FB-81AC-0C57CDBEE184}" destId="{F1960C9A-4081-41D2-8ACB-F1378EE178D5}" srcOrd="0" destOrd="0" presId="urn:microsoft.com/office/officeart/2005/8/layout/process3"/>
    <dgm:cxn modelId="{DC6DD224-064D-49D7-8FED-0B90D961E460}" type="presOf" srcId="{72002DE4-A0C4-45C6-A955-2914B7F89300}" destId="{E9477799-0E76-430D-B254-27575FB2DDC0}" srcOrd="0" destOrd="0" presId="urn:microsoft.com/office/officeart/2005/8/layout/process3"/>
    <dgm:cxn modelId="{07D9D175-508C-46FB-A72D-E233C0026974}" type="presOf" srcId="{65F94C7B-0D44-4A9D-BC07-53CF0986F800}" destId="{8B2818D6-5255-440C-93EA-172A8A10D212}" srcOrd="0" destOrd="0" presId="urn:microsoft.com/office/officeart/2005/8/layout/process3"/>
    <dgm:cxn modelId="{9AA0570D-AAA5-4B8F-A561-F8A0E343B8D5}" type="presOf" srcId="{DA3B5521-6D91-426B-8F12-39BA792A013E}" destId="{01310599-A86B-45C8-90FE-BEDBB2052E5E}" srcOrd="0" destOrd="0" presId="urn:microsoft.com/office/officeart/2005/8/layout/process3"/>
    <dgm:cxn modelId="{5683AEB5-054D-4FD9-ABF9-3B1ACC750BE7}" type="presOf" srcId="{5711F83C-A725-4000-A5D0-582AA466C167}" destId="{E69BF407-292C-4204-9D4E-11FD18A9ED93}" srcOrd="1" destOrd="0" presId="urn:microsoft.com/office/officeart/2005/8/layout/process3"/>
    <dgm:cxn modelId="{DCA4F0F5-297D-4109-B702-A238952266C9}" type="presParOf" srcId="{8B2818D6-5255-440C-93EA-172A8A10D212}" destId="{9261D306-45F3-4300-B585-9BD2233D5206}" srcOrd="0" destOrd="0" presId="urn:microsoft.com/office/officeart/2005/8/layout/process3"/>
    <dgm:cxn modelId="{B29886AE-3EA2-4095-BDD1-C019C42FCB51}" type="presParOf" srcId="{9261D306-45F3-4300-B585-9BD2233D5206}" destId="{5FA065B3-92AF-416C-BB83-5D69760F48A0}" srcOrd="0" destOrd="0" presId="urn:microsoft.com/office/officeart/2005/8/layout/process3"/>
    <dgm:cxn modelId="{D9124ADB-6604-4768-816D-9F652F2C987E}" type="presParOf" srcId="{9261D306-45F3-4300-B585-9BD2233D5206}" destId="{E69BF407-292C-4204-9D4E-11FD18A9ED93}" srcOrd="1" destOrd="0" presId="urn:microsoft.com/office/officeart/2005/8/layout/process3"/>
    <dgm:cxn modelId="{FC6D8322-198E-4019-AD6D-04AB568675EB}" type="presParOf" srcId="{9261D306-45F3-4300-B585-9BD2233D5206}" destId="{F1960C9A-4081-41D2-8ACB-F1378EE178D5}" srcOrd="2" destOrd="0" presId="urn:microsoft.com/office/officeart/2005/8/layout/process3"/>
    <dgm:cxn modelId="{E4796422-D979-4416-A694-48D5AD86775E}" type="presParOf" srcId="{8B2818D6-5255-440C-93EA-172A8A10D212}" destId="{01310599-A86B-45C8-90FE-BEDBB2052E5E}" srcOrd="1" destOrd="0" presId="urn:microsoft.com/office/officeart/2005/8/layout/process3"/>
    <dgm:cxn modelId="{CC6FFF35-9C2C-41BD-8B9C-875AA1C2C011}" type="presParOf" srcId="{01310599-A86B-45C8-90FE-BEDBB2052E5E}" destId="{0939AD79-37B7-47A4-8D51-AF1224507930}" srcOrd="0" destOrd="0" presId="urn:microsoft.com/office/officeart/2005/8/layout/process3"/>
    <dgm:cxn modelId="{B428EDF1-2AE2-4930-8E14-D840D8EB3E39}" type="presParOf" srcId="{8B2818D6-5255-440C-93EA-172A8A10D212}" destId="{EB1A5D69-F744-4874-A9CE-3E52C13B13BF}" srcOrd="2" destOrd="0" presId="urn:microsoft.com/office/officeart/2005/8/layout/process3"/>
    <dgm:cxn modelId="{3D7E282E-41E8-4FC7-84B8-8B560E22F62F}" type="presParOf" srcId="{EB1A5D69-F744-4874-A9CE-3E52C13B13BF}" destId="{C88FF2E0-2CD9-4265-8FC0-8F83A5EABFF1}" srcOrd="0" destOrd="0" presId="urn:microsoft.com/office/officeart/2005/8/layout/process3"/>
    <dgm:cxn modelId="{15A717A8-966B-4DA6-887F-C5E5CD0F3E18}" type="presParOf" srcId="{EB1A5D69-F744-4874-A9CE-3E52C13B13BF}" destId="{65F3B6A0-BC33-48E4-ACE4-5E8B695B2CDC}" srcOrd="1" destOrd="0" presId="urn:microsoft.com/office/officeart/2005/8/layout/process3"/>
    <dgm:cxn modelId="{BA833F67-D337-470C-B3EE-46DF24C9BF1E}" type="presParOf" srcId="{EB1A5D69-F744-4874-A9CE-3E52C13B13BF}" destId="{5D11416A-34A7-48D5-BB16-29B19A3CF1C3}" srcOrd="2" destOrd="0" presId="urn:microsoft.com/office/officeart/2005/8/layout/process3"/>
    <dgm:cxn modelId="{0C6855D4-DAA2-4740-8F71-37985134652D}" type="presParOf" srcId="{8B2818D6-5255-440C-93EA-172A8A10D212}" destId="{E9477799-0E76-430D-B254-27575FB2DDC0}" srcOrd="3" destOrd="0" presId="urn:microsoft.com/office/officeart/2005/8/layout/process3"/>
    <dgm:cxn modelId="{7F8F15A7-CB36-40DE-AB8D-C08331BF5239}" type="presParOf" srcId="{E9477799-0E76-430D-B254-27575FB2DDC0}" destId="{4772BEEA-EF08-4A56-AC2E-2FA9AEAB8146}" srcOrd="0" destOrd="0" presId="urn:microsoft.com/office/officeart/2005/8/layout/process3"/>
    <dgm:cxn modelId="{624CFA58-0DF2-4065-AB60-AE3AC92EFBCB}" type="presParOf" srcId="{8B2818D6-5255-440C-93EA-172A8A10D212}" destId="{AD76828F-3F23-4A70-9B68-21735315DBBC}" srcOrd="4" destOrd="0" presId="urn:microsoft.com/office/officeart/2005/8/layout/process3"/>
    <dgm:cxn modelId="{A7C63E4D-7A85-4832-AB99-93B857275EEF}" type="presParOf" srcId="{AD76828F-3F23-4A70-9B68-21735315DBBC}" destId="{C3652752-FBDB-4624-85AC-BFB759C7A475}" srcOrd="0" destOrd="0" presId="urn:microsoft.com/office/officeart/2005/8/layout/process3"/>
    <dgm:cxn modelId="{D1DCA5F7-7C9F-46E1-A35F-6679E052B21E}" type="presParOf" srcId="{AD76828F-3F23-4A70-9B68-21735315DBBC}" destId="{031258F6-6FCC-4AF3-97F5-B81DCA46E43C}" srcOrd="1" destOrd="0" presId="urn:microsoft.com/office/officeart/2005/8/layout/process3"/>
    <dgm:cxn modelId="{0218FE73-6311-4638-8EFD-6BE2AD8E8EFE}" type="presParOf" srcId="{AD76828F-3F23-4A70-9B68-21735315DBBC}" destId="{8A815E06-A45E-4CC9-88D7-ED7F397BC7D3}" srcOrd="2" destOrd="0" presId="urn:microsoft.com/office/officeart/2005/8/layout/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 descr="ppt-0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2016/1/19</a:t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trike="noStrike" noProof="1" smtClean="0"/>
              <a:t>单击此处编辑母版文本样式</a:t>
            </a:r>
          </a:p>
          <a:p>
            <a:pPr lvl="1"/>
            <a:r>
              <a:rPr lang="zh-CN" altLang="en-US" strike="noStrike" noProof="1" smtClean="0"/>
              <a:t>第二级</a:t>
            </a:r>
          </a:p>
          <a:p>
            <a:pPr lvl="2"/>
            <a:r>
              <a:rPr lang="zh-CN" altLang="en-US" strike="noStrike" noProof="1" smtClean="0"/>
              <a:t>第三级</a:t>
            </a:r>
          </a:p>
          <a:p>
            <a:pPr lvl="3"/>
            <a:r>
              <a:rPr lang="zh-CN" altLang="en-US" strike="noStrike" noProof="1" smtClean="0"/>
              <a:t>第四级</a:t>
            </a:r>
          </a:p>
          <a:p>
            <a:pPr lvl="4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2016/1/19</a:t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867" y="365151"/>
            <a:ext cx="1971733" cy="5812248"/>
          </a:xfrm>
        </p:spPr>
        <p:txBody>
          <a:bodyPr vert="eaVert"/>
          <a:lstStyle/>
          <a:p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8" y="365151"/>
            <a:ext cx="5800895" cy="5812248"/>
          </a:xfrm>
        </p:spPr>
        <p:txBody>
          <a:bodyPr vert="eaVert"/>
          <a:lstStyle/>
          <a:p>
            <a:pPr lvl="0"/>
            <a:r>
              <a:rPr lang="zh-CN" altLang="en-US" strike="noStrike" noProof="1" smtClean="0"/>
              <a:t>单击此处编辑母版文本样式</a:t>
            </a:r>
          </a:p>
          <a:p>
            <a:pPr lvl="1"/>
            <a:r>
              <a:rPr lang="zh-CN" altLang="en-US" strike="noStrike" noProof="1" smtClean="0"/>
              <a:t>第二级</a:t>
            </a:r>
          </a:p>
          <a:p>
            <a:pPr lvl="2"/>
            <a:r>
              <a:rPr lang="zh-CN" altLang="en-US" strike="noStrike" noProof="1" smtClean="0"/>
              <a:t>第三级</a:t>
            </a:r>
          </a:p>
          <a:p>
            <a:pPr lvl="3"/>
            <a:r>
              <a:rPr lang="zh-CN" altLang="en-US" strike="noStrike" noProof="1" smtClean="0"/>
              <a:t>第四级</a:t>
            </a:r>
          </a:p>
          <a:p>
            <a:pPr lvl="4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2016/1/19</a:t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 descr="ppt-0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2016/1/19</a:t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 descr="ppt过渡页-0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2016/1/19</a:t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7" descr="ppt-0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2016/1/19</a:t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9" y="365151"/>
            <a:ext cx="7886931" cy="1325656"/>
          </a:xfrm>
        </p:spPr>
        <p:txBody>
          <a:bodyPr/>
          <a:lstStyle/>
          <a:p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59" y="1681282"/>
            <a:ext cx="3868454" cy="823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59" y="2505252"/>
            <a:ext cx="3868454" cy="3684848"/>
          </a:xfrm>
        </p:spPr>
        <p:txBody>
          <a:bodyPr/>
          <a:lstStyle/>
          <a:p>
            <a:pPr lvl="0"/>
            <a:r>
              <a:rPr lang="zh-CN" altLang="en-US" strike="noStrike" noProof="1" smtClean="0"/>
              <a:t>单击此处编辑母版文本样式</a:t>
            </a:r>
          </a:p>
          <a:p>
            <a:pPr lvl="1"/>
            <a:r>
              <a:rPr lang="zh-CN" altLang="en-US" strike="noStrike" noProof="1" smtClean="0"/>
              <a:t>第二级</a:t>
            </a:r>
          </a:p>
          <a:p>
            <a:pPr lvl="2"/>
            <a:r>
              <a:rPr lang="zh-CN" altLang="en-US" strike="noStrike" noProof="1" smtClean="0"/>
              <a:t>第三级</a:t>
            </a:r>
          </a:p>
          <a:p>
            <a:pPr lvl="3"/>
            <a:r>
              <a:rPr lang="zh-CN" altLang="en-US" strike="noStrike" noProof="1" smtClean="0"/>
              <a:t>第四级</a:t>
            </a:r>
          </a:p>
          <a:p>
            <a:pPr lvl="4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286" y="1681282"/>
            <a:ext cx="3887505" cy="823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286" y="2505252"/>
            <a:ext cx="3887505" cy="3684848"/>
          </a:xfrm>
        </p:spPr>
        <p:txBody>
          <a:bodyPr/>
          <a:lstStyle/>
          <a:p>
            <a:pPr lvl="0"/>
            <a:r>
              <a:rPr lang="zh-CN" altLang="en-US" strike="noStrike" noProof="1" smtClean="0"/>
              <a:t>单击此处编辑母版文本样式</a:t>
            </a:r>
          </a:p>
          <a:p>
            <a:pPr lvl="1"/>
            <a:r>
              <a:rPr lang="zh-CN" altLang="en-US" strike="noStrike" noProof="1" smtClean="0"/>
              <a:t>第二级</a:t>
            </a:r>
          </a:p>
          <a:p>
            <a:pPr lvl="2"/>
            <a:r>
              <a:rPr lang="zh-CN" altLang="en-US" strike="noStrike" noProof="1" smtClean="0"/>
              <a:t>第三级</a:t>
            </a:r>
          </a:p>
          <a:p>
            <a:pPr lvl="3"/>
            <a:r>
              <a:rPr lang="zh-CN" altLang="en-US" strike="noStrike" noProof="1" smtClean="0"/>
              <a:t>第四级</a:t>
            </a:r>
          </a:p>
          <a:p>
            <a:pPr lvl="4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2016/1/19</a:t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2016/1/19</a:t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2016/1/19</a:t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9" y="457232"/>
            <a:ext cx="2949264" cy="16003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505" y="987495"/>
            <a:ext cx="4629286" cy="4873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trike="noStrike" noProof="1" smtClean="0"/>
              <a:t>单击此处编辑母版文本样式</a:t>
            </a:r>
          </a:p>
          <a:p>
            <a:pPr lvl="1"/>
            <a:r>
              <a:rPr lang="zh-CN" altLang="en-US" strike="noStrike" noProof="1" smtClean="0"/>
              <a:t>第二级</a:t>
            </a:r>
          </a:p>
          <a:p>
            <a:pPr lvl="2"/>
            <a:r>
              <a:rPr lang="zh-CN" altLang="en-US" strike="noStrike" noProof="1" smtClean="0"/>
              <a:t>第三级</a:t>
            </a:r>
          </a:p>
          <a:p>
            <a:pPr lvl="3"/>
            <a:r>
              <a:rPr lang="zh-CN" altLang="en-US" strike="noStrike" noProof="1" smtClean="0"/>
              <a:t>第四级</a:t>
            </a:r>
          </a:p>
          <a:p>
            <a:pPr lvl="4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9" y="2057545"/>
            <a:ext cx="2949264" cy="3811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2016/1/19</a:t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9" y="457232"/>
            <a:ext cx="2949264" cy="16003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505" y="987495"/>
            <a:ext cx="4629286" cy="48739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9" y="2057545"/>
            <a:ext cx="2949264" cy="3811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2016/1/19</a:t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t"/>
          <a:lstStyle/>
          <a:p>
            <a:pPr lvl="0" indent="-225425"/>
            <a:r>
              <a:rPr lang="zh-CN" altLang="en-US"/>
              <a:t>单击此处编辑母版文本样式</a:t>
            </a:r>
          </a:p>
          <a:p>
            <a:pPr lvl="1" indent="-225425"/>
            <a:r>
              <a:rPr lang="zh-CN" altLang="en-US"/>
              <a:t>第二级</a:t>
            </a:r>
          </a:p>
          <a:p>
            <a:pPr lvl="2" indent="-225425"/>
            <a:r>
              <a:rPr lang="zh-CN" altLang="en-US"/>
              <a:t>第三级</a:t>
            </a:r>
          </a:p>
          <a:p>
            <a:pPr lvl="3" indent="-225425"/>
            <a:r>
              <a:rPr lang="zh-CN" altLang="en-US"/>
              <a:t>第四级</a:t>
            </a:r>
          </a:p>
          <a:p>
            <a:pPr lvl="4" indent="-225425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2016/1/19</a:t>
            </a:fld>
            <a:endParaRPr lang="zh-CN" altLang="en-US" strike="noStrike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606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606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___1.xls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omputer_256px_566913_easyicon.n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2580" y="2312670"/>
            <a:ext cx="3589020" cy="3589020"/>
          </a:xfrm>
          <a:prstGeom prst="rect">
            <a:avLst/>
          </a:prstGeom>
        </p:spPr>
      </p:pic>
      <p:sp>
        <p:nvSpPr>
          <p:cNvPr id="5" name="横卷形 4"/>
          <p:cNvSpPr/>
          <p:nvPr/>
        </p:nvSpPr>
        <p:spPr>
          <a:xfrm>
            <a:off x="303530" y="1112520"/>
            <a:ext cx="3950335" cy="638810"/>
          </a:xfrm>
          <a:prstGeom prst="horizontalScroll">
            <a:avLst/>
          </a:prstGeom>
          <a:gradFill>
            <a:gsLst>
              <a:gs pos="25000">
                <a:srgbClr val="FCC029"/>
              </a:gs>
              <a:gs pos="98000">
                <a:srgbClr val="832B2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3"/>
          <p:cNvSpPr/>
          <p:nvPr/>
        </p:nvSpPr>
        <p:spPr>
          <a:xfrm rot="19470660">
            <a:off x="181610" y="1101090"/>
            <a:ext cx="692150" cy="69342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CB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4410" y="1254125"/>
            <a:ext cx="3833495" cy="39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价格体系透明，利润一目了然</a:t>
            </a:r>
            <a:endParaRPr lang="zh-CN" altLang="en-US" noProof="0" smtClean="0">
              <a:ln>
                <a:noFill/>
              </a:ln>
              <a:solidFill>
                <a:schemeClr val="bg1">
                  <a:lumMod val="95000"/>
                </a:schemeClr>
              </a:solidFill>
              <a:uLnTx/>
              <a:uFillTx/>
              <a:latin typeface="Arial" pitchFamily="34" charset="0"/>
              <a:ea typeface="微软雅黑" pitchFamily="34" charset="-122"/>
              <a:cs typeface="+mn-cs"/>
              <a:sym typeface="+mn-ea"/>
            </a:endParaRPr>
          </a:p>
        </p:txBody>
      </p:sp>
      <p:pic>
        <p:nvPicPr>
          <p:cNvPr id="7" name="图片 6" descr="money_bag_1087px_1192959_easyicon.ne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38455" y="1242695"/>
            <a:ext cx="377190" cy="363220"/>
          </a:xfrm>
          <a:prstGeom prst="rect">
            <a:avLst/>
          </a:prstGeom>
        </p:spPr>
      </p:pic>
      <p:pic>
        <p:nvPicPr>
          <p:cNvPr id="2" name="图片 1" descr="QQ截图2015112710573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5985" y="3256280"/>
            <a:ext cx="2418715" cy="1448435"/>
          </a:xfrm>
          <a:prstGeom prst="rect">
            <a:avLst/>
          </a:prstGeom>
        </p:spPr>
      </p:pic>
      <p:pic>
        <p:nvPicPr>
          <p:cNvPr id="10" name="图片 9" descr="Computer_256px_566913_easyicon.n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60620" y="2313305"/>
            <a:ext cx="3658235" cy="3658235"/>
          </a:xfrm>
          <a:prstGeom prst="rect">
            <a:avLst/>
          </a:prstGeom>
        </p:spPr>
      </p:pic>
      <p:pic>
        <p:nvPicPr>
          <p:cNvPr id="11" name="图片 10" descr="QQ截图2015112710573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34025" y="3256915"/>
            <a:ext cx="2465705" cy="14763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46470" y="3895725"/>
            <a:ext cx="697230" cy="313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046470" y="3895725"/>
            <a:ext cx="882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455.00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388745" y="3895725"/>
            <a:ext cx="743585" cy="313690"/>
          </a:xfrm>
          <a:prstGeom prst="roundRect">
            <a:avLst/>
          </a:prstGeom>
          <a:noFill/>
          <a:ln>
            <a:solidFill>
              <a:srgbClr val="EB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046470" y="3895725"/>
            <a:ext cx="743585" cy="313690"/>
          </a:xfrm>
          <a:prstGeom prst="roundRect">
            <a:avLst/>
          </a:prstGeom>
          <a:noFill/>
          <a:ln>
            <a:solidFill>
              <a:srgbClr val="EB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336675" y="5220335"/>
            <a:ext cx="159131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客户登录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33465" y="5220335"/>
            <a:ext cx="159131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代理商登录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195830" y="5805805"/>
            <a:ext cx="2578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利润空间</a:t>
            </a:r>
            <a:r>
              <a:rPr lang="en-US" altLang="zh-CN" sz="3600">
                <a:solidFill>
                  <a:srgbClr val="FF0000"/>
                </a:solidFill>
              </a:rPr>
              <a:t>30%</a:t>
            </a:r>
            <a:r>
              <a:rPr lang="zh-CN" altLang="en-US"/>
              <a:t>左右</a:t>
            </a: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4624234" y="5429250"/>
          <a:ext cx="1576552" cy="1428750"/>
        </p:xfrm>
        <a:graphic>
          <a:graphicData uri="http://schemas.openxmlformats.org/presentationml/2006/ole">
            <p:oleObj spid="_x0000_s2053" name="Worksheet" showAsIcon="1" r:id="rId6" imgW="914400" imgH="8287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卷形 4"/>
          <p:cNvSpPr/>
          <p:nvPr/>
        </p:nvSpPr>
        <p:spPr>
          <a:xfrm>
            <a:off x="303530" y="1112520"/>
            <a:ext cx="4089400" cy="638810"/>
          </a:xfrm>
          <a:prstGeom prst="horizontalScroll">
            <a:avLst/>
          </a:prstGeom>
          <a:gradFill>
            <a:gsLst>
              <a:gs pos="25000">
                <a:srgbClr val="71CC35"/>
              </a:gs>
              <a:gs pos="98000">
                <a:srgbClr val="832B2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3"/>
          <p:cNvSpPr/>
          <p:nvPr/>
        </p:nvSpPr>
        <p:spPr>
          <a:xfrm rot="19470660">
            <a:off x="181610" y="1101090"/>
            <a:ext cx="692150" cy="69342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1C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4410" y="1254125"/>
            <a:ext cx="3833495" cy="39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扩大业务范围，且不增加工作量</a:t>
            </a:r>
          </a:p>
        </p:txBody>
      </p:sp>
      <p:pic>
        <p:nvPicPr>
          <p:cNvPr id="10" name="图片 9" descr="business_623px_1195354_easyicon.n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8610" y="1261110"/>
            <a:ext cx="445135" cy="378460"/>
          </a:xfrm>
          <a:prstGeom prst="rect">
            <a:avLst/>
          </a:prstGeom>
        </p:spPr>
      </p:pic>
      <p:pic>
        <p:nvPicPr>
          <p:cNvPr id="3" name="图片 2" descr="Customer_Male_Light_128px_533992_easyicon.n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0120" y="1942465"/>
            <a:ext cx="661670" cy="661670"/>
          </a:xfrm>
          <a:prstGeom prst="rect">
            <a:avLst/>
          </a:prstGeom>
        </p:spPr>
      </p:pic>
      <p:pic>
        <p:nvPicPr>
          <p:cNvPr id="2" name="图片 1" descr="Customer_Male_Light_128px_533992_easyicon.n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0120" y="2976880"/>
            <a:ext cx="661670" cy="661670"/>
          </a:xfrm>
          <a:prstGeom prst="rect">
            <a:avLst/>
          </a:prstGeom>
        </p:spPr>
      </p:pic>
      <p:pic>
        <p:nvPicPr>
          <p:cNvPr id="4" name="图片 3" descr="Customer_Male_Light_128px_533992_easyicon.n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0120" y="4104005"/>
            <a:ext cx="661670" cy="661670"/>
          </a:xfrm>
          <a:prstGeom prst="rect">
            <a:avLst/>
          </a:prstGeom>
        </p:spPr>
      </p:pic>
      <p:pic>
        <p:nvPicPr>
          <p:cNvPr id="7" name="图片 6" descr="Customer_Male_Light_128px_533992_easyicon.n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0120" y="5242560"/>
            <a:ext cx="661670" cy="661670"/>
          </a:xfrm>
          <a:prstGeom prst="rect">
            <a:avLst/>
          </a:prstGeom>
        </p:spPr>
      </p:pic>
      <p:pic>
        <p:nvPicPr>
          <p:cNvPr id="9" name="图片 8" descr="Computer_256px_566913_easyicon.ne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82240" y="2949575"/>
            <a:ext cx="2091690" cy="2091690"/>
          </a:xfrm>
          <a:prstGeom prst="rect">
            <a:avLst/>
          </a:prstGeom>
        </p:spPr>
      </p:pic>
      <p:pic>
        <p:nvPicPr>
          <p:cNvPr id="23" name="图片 22" descr="QQ截图2015112510384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43555" y="3515995"/>
            <a:ext cx="1330960" cy="782955"/>
          </a:xfrm>
          <a:prstGeom prst="rect">
            <a:avLst/>
          </a:prstGeom>
        </p:spPr>
      </p:pic>
      <p:pic>
        <p:nvPicPr>
          <p:cNvPr id="12" name="图片 11" descr="QQ截图2015112715240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42965" y="3243580"/>
            <a:ext cx="2585085" cy="1380490"/>
          </a:xfrm>
          <a:prstGeom prst="rect">
            <a:avLst/>
          </a:prstGeom>
        </p:spPr>
      </p:pic>
      <p:cxnSp>
        <p:nvCxnSpPr>
          <p:cNvPr id="13" name="直接箭头连接符 12"/>
          <p:cNvCxnSpPr>
            <a:stCxn id="3" idx="3"/>
            <a:endCxn id="9" idx="1"/>
          </p:cNvCxnSpPr>
          <p:nvPr/>
        </p:nvCxnSpPr>
        <p:spPr>
          <a:xfrm>
            <a:off x="1621790" y="2273300"/>
            <a:ext cx="1060450" cy="1722120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2" idx="3"/>
            <a:endCxn id="9" idx="1"/>
          </p:cNvCxnSpPr>
          <p:nvPr/>
        </p:nvCxnSpPr>
        <p:spPr>
          <a:xfrm>
            <a:off x="1621790" y="3307715"/>
            <a:ext cx="1060450" cy="68770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4" idx="3"/>
            <a:endCxn id="9" idx="1"/>
          </p:cNvCxnSpPr>
          <p:nvPr/>
        </p:nvCxnSpPr>
        <p:spPr>
          <a:xfrm flipV="1">
            <a:off x="1621790" y="3995420"/>
            <a:ext cx="1060450" cy="439420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7" idx="3"/>
            <a:endCxn id="9" idx="1"/>
          </p:cNvCxnSpPr>
          <p:nvPr/>
        </p:nvCxnSpPr>
        <p:spPr>
          <a:xfrm flipV="1">
            <a:off x="1621790" y="3995420"/>
            <a:ext cx="1060450" cy="157797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773930" y="3990975"/>
            <a:ext cx="1063625" cy="444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773930" y="4294505"/>
            <a:ext cx="1063625" cy="444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773930" y="3638550"/>
            <a:ext cx="1063625" cy="444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414337" y="2214554"/>
          <a:ext cx="8729663" cy="279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750" y="5517198"/>
            <a:ext cx="614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提供完稿服务的订单差价以月结方式支付</a:t>
            </a:r>
            <a:endParaRPr lang="zh-CN" altLang="en-US" dirty="0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5796280" y="4941570"/>
          <a:ext cx="1782445" cy="1616710"/>
        </p:xfrm>
        <a:graphic>
          <a:graphicData uri="http://schemas.openxmlformats.org/presentationml/2006/ole">
            <p:oleObj spid="_x0000_s1025" name="文档" showAsIcon="1" r:id="rId7" imgW="914400" imgH="82836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卷形 4"/>
          <p:cNvSpPr/>
          <p:nvPr/>
        </p:nvSpPr>
        <p:spPr>
          <a:xfrm>
            <a:off x="304165" y="1112520"/>
            <a:ext cx="4298315" cy="638810"/>
          </a:xfrm>
          <a:prstGeom prst="horizontalScroll">
            <a:avLst/>
          </a:prstGeom>
          <a:gradFill>
            <a:gsLst>
              <a:gs pos="25000">
                <a:srgbClr val="7D85C0"/>
              </a:gs>
              <a:gs pos="98000">
                <a:srgbClr val="832B2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3"/>
          <p:cNvSpPr/>
          <p:nvPr/>
        </p:nvSpPr>
        <p:spPr>
          <a:xfrm rot="19470660">
            <a:off x="181610" y="1101090"/>
            <a:ext cx="692150" cy="69342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17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4410" y="1254125"/>
            <a:ext cx="3833495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建立超级生产中心，形成规模优势</a:t>
            </a:r>
            <a:endParaRPr lang="zh-CN" altLang="en-US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uLnTx/>
              <a:uFillTx/>
              <a:latin typeface="Arial" pitchFamily="34" charset="0"/>
              <a:ea typeface="微软雅黑" pitchFamily="34" charset="-122"/>
              <a:cs typeface="+mn-cs"/>
              <a:sym typeface="+mn-ea"/>
            </a:endParaRPr>
          </a:p>
        </p:txBody>
      </p:sp>
      <p:pic>
        <p:nvPicPr>
          <p:cNvPr id="12" name="图片 11" descr="Scissors_590px_1191089_easyicon.n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7345" y="1204595"/>
            <a:ext cx="379095" cy="45085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26440" y="2973070"/>
            <a:ext cx="1417955" cy="1868170"/>
          </a:xfrm>
          <a:prstGeom prst="round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01065" y="3228975"/>
            <a:ext cx="1021715" cy="146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烫金</a:t>
            </a:r>
            <a:r>
              <a:rPr lang="en-US" altLang="zh-CN" b="1"/>
              <a:t>/</a:t>
            </a:r>
            <a:r>
              <a:rPr lang="zh-CN" altLang="en-US" b="1"/>
              <a:t>银</a:t>
            </a:r>
          </a:p>
          <a:p>
            <a:pPr algn="ctr"/>
            <a:r>
              <a:rPr lang="en-US" altLang="zh-CN" b="1"/>
              <a:t>UV</a:t>
            </a:r>
          </a:p>
          <a:p>
            <a:pPr algn="ctr"/>
            <a:r>
              <a:rPr lang="zh-CN" altLang="en-US" b="1"/>
              <a:t>凹凸</a:t>
            </a:r>
          </a:p>
          <a:p>
            <a:pPr algn="ctr"/>
            <a:r>
              <a:rPr lang="zh-CN" altLang="en-US" b="1"/>
              <a:t>喷绘</a:t>
            </a:r>
          </a:p>
          <a:p>
            <a:pPr algn="ctr"/>
            <a:r>
              <a:rPr lang="zh-CN" altLang="en-US" b="1"/>
              <a:t> 。。。。</a:t>
            </a:r>
          </a:p>
        </p:txBody>
      </p:sp>
      <p:pic>
        <p:nvPicPr>
          <p:cNvPr id="4" name="图片 3" descr="Computer_256px_566913_easyicon.n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89015" y="2386328"/>
            <a:ext cx="3054985" cy="3054985"/>
          </a:xfrm>
          <a:prstGeom prst="rect">
            <a:avLst/>
          </a:prstGeom>
        </p:spPr>
      </p:pic>
      <p:pic>
        <p:nvPicPr>
          <p:cNvPr id="23" name="图片 22" descr="QQ截图2015112510384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67194" y="3214686"/>
            <a:ext cx="1943100" cy="1143000"/>
          </a:xfrm>
          <a:prstGeom prst="rect">
            <a:avLst/>
          </a:prstGeom>
        </p:spPr>
      </p:pic>
      <p:pic>
        <p:nvPicPr>
          <p:cNvPr id="9" name="图片 8" descr="Scissors_590px_1191089_easyicon.net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440422" y="1643049"/>
            <a:ext cx="666515" cy="792493"/>
          </a:xfrm>
          <a:prstGeom prst="rect">
            <a:avLst/>
          </a:prstGeom>
        </p:spPr>
      </p:pic>
      <p:pic>
        <p:nvPicPr>
          <p:cNvPr id="10" name="图片 9" descr="book_445px_1194448_easyicon.net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428992" y="3429000"/>
            <a:ext cx="781684" cy="781684"/>
          </a:xfrm>
          <a:prstGeom prst="rect">
            <a:avLst/>
          </a:prstGeom>
        </p:spPr>
      </p:pic>
      <p:pic>
        <p:nvPicPr>
          <p:cNvPr id="11" name="图片 10" descr="image_picture_373px_1187880_easyicon.net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357554" y="5214950"/>
            <a:ext cx="898531" cy="898531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2144395" y="1925955"/>
            <a:ext cx="1304290" cy="1981200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2144395" y="3906520"/>
            <a:ext cx="1292860" cy="63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144395" y="3902075"/>
            <a:ext cx="1251585" cy="1824990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367397" y="2657158"/>
            <a:ext cx="1045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供应商</a:t>
            </a:r>
            <a:r>
              <a:rPr lang="en-US" altLang="zh-CN" dirty="0"/>
              <a:t>A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67397" y="4628833"/>
            <a:ext cx="1045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供应商</a:t>
            </a:r>
            <a:r>
              <a:rPr lang="en-US" altLang="zh-CN"/>
              <a:t>B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387717" y="6271578"/>
            <a:ext cx="1045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供应商</a:t>
            </a:r>
            <a:r>
              <a:rPr lang="en-US" altLang="zh-CN"/>
              <a:t>C</a:t>
            </a:r>
          </a:p>
        </p:txBody>
      </p:sp>
      <p:cxnSp>
        <p:nvCxnSpPr>
          <p:cNvPr id="28" name="直接箭头连接符 27"/>
          <p:cNvCxnSpPr>
            <a:endCxn id="4" idx="1"/>
          </p:cNvCxnSpPr>
          <p:nvPr/>
        </p:nvCxnSpPr>
        <p:spPr>
          <a:xfrm rot="5400000" flipH="1" flipV="1">
            <a:off x="4465629" y="4091631"/>
            <a:ext cx="1801195" cy="1445577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endCxn id="4" idx="1"/>
          </p:cNvCxnSpPr>
          <p:nvPr/>
        </p:nvCxnSpPr>
        <p:spPr>
          <a:xfrm flipV="1">
            <a:off x="4714876" y="3913821"/>
            <a:ext cx="1374139" cy="1524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endCxn id="4" idx="1"/>
          </p:cNvCxnSpPr>
          <p:nvPr/>
        </p:nvCxnSpPr>
        <p:spPr>
          <a:xfrm rot="16200000" flipH="1">
            <a:off x="4409436" y="2234241"/>
            <a:ext cx="1913581" cy="1445577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卷形 4"/>
          <p:cNvSpPr/>
          <p:nvPr/>
        </p:nvSpPr>
        <p:spPr>
          <a:xfrm>
            <a:off x="303530" y="1112520"/>
            <a:ext cx="3950335" cy="638810"/>
          </a:xfrm>
          <a:prstGeom prst="horizontalScroll">
            <a:avLst/>
          </a:prstGeom>
          <a:gradFill>
            <a:gsLst>
              <a:gs pos="25000">
                <a:srgbClr val="4DB9E4"/>
              </a:gs>
              <a:gs pos="98000">
                <a:srgbClr val="832B2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3"/>
          <p:cNvSpPr/>
          <p:nvPr/>
        </p:nvSpPr>
        <p:spPr>
          <a:xfrm rot="19470660">
            <a:off x="181610" y="1101090"/>
            <a:ext cx="692150" cy="69342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4DB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4410" y="1254125"/>
            <a:ext cx="3833495" cy="39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定期培训</a:t>
            </a:r>
            <a:r>
              <a:rPr lang="en-US" altLang="zh-CN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+</a:t>
            </a:r>
            <a:r>
              <a:rPr lang="zh-CN" altLang="en-US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视觉支持</a:t>
            </a:r>
            <a:endParaRPr lang="zh-CN" altLang="en-US" noProof="0" smtClean="0">
              <a:ln>
                <a:noFill/>
              </a:ln>
              <a:solidFill>
                <a:schemeClr val="bg1">
                  <a:lumMod val="95000"/>
                </a:schemeClr>
              </a:solidFill>
              <a:uLnTx/>
              <a:uFillTx/>
              <a:latin typeface="Arial" pitchFamily="34" charset="0"/>
              <a:ea typeface="微软雅黑" pitchFamily="34" charset="-122"/>
              <a:cs typeface="+mn-cs"/>
              <a:sym typeface="+mn-ea"/>
            </a:endParaRPr>
          </a:p>
        </p:txBody>
      </p:sp>
      <p:pic>
        <p:nvPicPr>
          <p:cNvPr id="2" name="图片 1" descr="pen_511px_1170523_easyicon.n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3530" y="1235710"/>
            <a:ext cx="424180" cy="411480"/>
          </a:xfrm>
          <a:prstGeom prst="rect">
            <a:avLst/>
          </a:prstGeom>
        </p:spPr>
      </p:pic>
      <p:pic>
        <p:nvPicPr>
          <p:cNvPr id="4" name="图片 3" descr="Computer_256px_566913_easyicon.n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42005" y="3058795"/>
            <a:ext cx="2253615" cy="2253615"/>
          </a:xfrm>
          <a:prstGeom prst="rect">
            <a:avLst/>
          </a:prstGeom>
        </p:spPr>
      </p:pic>
      <p:pic>
        <p:nvPicPr>
          <p:cNvPr id="23" name="图片 22" descr="QQ截图2015112510384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83330" y="3709670"/>
            <a:ext cx="1342390" cy="789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8460" y="3441065"/>
            <a:ext cx="22536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平台操作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0525" y="6089650"/>
            <a:ext cx="2253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 </a:t>
            </a:r>
            <a:r>
              <a:rPr lang="zh-CN" altLang="en-US"/>
              <a:t>服务规范及内容</a:t>
            </a:r>
          </a:p>
        </p:txBody>
      </p:sp>
      <p:pic>
        <p:nvPicPr>
          <p:cNvPr id="10" name="图片 9" descr="customer_service_512px_1119952_easyicon.net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64260" y="4934585"/>
            <a:ext cx="845820" cy="845820"/>
          </a:xfrm>
          <a:prstGeom prst="rect">
            <a:avLst/>
          </a:prstGeom>
        </p:spPr>
      </p:pic>
      <p:pic>
        <p:nvPicPr>
          <p:cNvPr id="12" name="图片 11" descr="mouse_520px_1179267_easyicon.net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29970" y="2153285"/>
            <a:ext cx="926465" cy="946785"/>
          </a:xfrm>
          <a:prstGeom prst="rect">
            <a:avLst/>
          </a:prstGeom>
        </p:spPr>
      </p:pic>
      <p:pic>
        <p:nvPicPr>
          <p:cNvPr id="15" name="图片 14" descr="QQ截图2015112715503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83400" y="2896235"/>
            <a:ext cx="1847850" cy="2618740"/>
          </a:xfrm>
          <a:prstGeom prst="rect">
            <a:avLst/>
          </a:prstGeom>
        </p:spPr>
      </p:pic>
      <p:cxnSp>
        <p:nvCxnSpPr>
          <p:cNvPr id="16" name="直接箭头连接符 15"/>
          <p:cNvCxnSpPr>
            <a:stCxn id="4" idx="1"/>
            <a:endCxn id="12" idx="3"/>
          </p:cNvCxnSpPr>
          <p:nvPr/>
        </p:nvCxnSpPr>
        <p:spPr>
          <a:xfrm flipH="1" flipV="1">
            <a:off x="1956435" y="2626995"/>
            <a:ext cx="1385570" cy="155892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4" idx="1"/>
            <a:endCxn id="10" idx="3"/>
          </p:cNvCxnSpPr>
          <p:nvPr/>
        </p:nvCxnSpPr>
        <p:spPr>
          <a:xfrm flipH="1">
            <a:off x="1910080" y="4185920"/>
            <a:ext cx="1431925" cy="117157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4" idx="3"/>
            <a:endCxn id="15" idx="1"/>
          </p:cNvCxnSpPr>
          <p:nvPr/>
        </p:nvCxnSpPr>
        <p:spPr>
          <a:xfrm>
            <a:off x="5595620" y="4185920"/>
            <a:ext cx="1287780" cy="19685"/>
          </a:xfrm>
          <a:prstGeom prst="straightConnector1">
            <a:avLst/>
          </a:prstGeom>
          <a:ln w="44450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00020" y="3212465"/>
            <a:ext cx="511429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</a:rPr>
              <a:t>好印网介绍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4"/>
          <p:cNvSpPr/>
          <p:nvPr/>
        </p:nvSpPr>
        <p:spPr>
          <a:xfrm rot="3485961">
            <a:off x="3997325" y="4106863"/>
            <a:ext cx="1577975" cy="1577975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MH_Other_5"/>
          <p:cNvSpPr/>
          <p:nvPr/>
        </p:nvSpPr>
        <p:spPr>
          <a:xfrm rot="2221913">
            <a:off x="4516923" y="4414646"/>
            <a:ext cx="929998" cy="1230059"/>
          </a:xfrm>
          <a:custGeom>
            <a:avLst/>
            <a:gdLst/>
            <a:ahLst/>
            <a:cxnLst/>
            <a:rect l="l" t="t" r="r" b="b"/>
            <a:pathLst>
              <a:path w="1517963" h="2007730">
                <a:moveTo>
                  <a:pt x="514098" y="0"/>
                </a:moveTo>
                <a:cubicBezTo>
                  <a:pt x="1068517" y="0"/>
                  <a:pt x="1517963" y="449446"/>
                  <a:pt x="1517963" y="1003865"/>
                </a:cubicBezTo>
                <a:cubicBezTo>
                  <a:pt x="1517963" y="1558284"/>
                  <a:pt x="1068517" y="2007730"/>
                  <a:pt x="514098" y="2007730"/>
                </a:cubicBezTo>
                <a:cubicBezTo>
                  <a:pt x="406972" y="2007730"/>
                  <a:pt x="303765" y="1990950"/>
                  <a:pt x="207086" y="1959490"/>
                </a:cubicBezTo>
                <a:cubicBezTo>
                  <a:pt x="279744" y="1976607"/>
                  <a:pt x="355632" y="1985188"/>
                  <a:pt x="433595" y="1985188"/>
                </a:cubicBezTo>
                <a:cubicBezTo>
                  <a:pt x="988014" y="1985188"/>
                  <a:pt x="1437460" y="1551240"/>
                  <a:pt x="1437460" y="1015939"/>
                </a:cubicBezTo>
                <a:cubicBezTo>
                  <a:pt x="1437460" y="480638"/>
                  <a:pt x="988014" y="46690"/>
                  <a:pt x="433595" y="46690"/>
                </a:cubicBezTo>
                <a:cubicBezTo>
                  <a:pt x="278114" y="46690"/>
                  <a:pt x="130888" y="80819"/>
                  <a:pt x="0" y="142787"/>
                </a:cubicBezTo>
                <a:cubicBezTo>
                  <a:pt x="149912" y="51755"/>
                  <a:pt x="325961" y="0"/>
                  <a:pt x="514098" y="0"/>
                </a:cubicBezTo>
                <a:close/>
              </a:path>
            </a:pathLst>
          </a:custGeom>
          <a:gradFill>
            <a:gsLst>
              <a:gs pos="15000">
                <a:schemeClr val="bg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MH_SubTitle_3"/>
          <p:cNvSpPr/>
          <p:nvPr/>
        </p:nvSpPr>
        <p:spPr bwMode="auto">
          <a:xfrm>
            <a:off x="4276725" y="4365625"/>
            <a:ext cx="1062038" cy="1062038"/>
          </a:xfrm>
          <a:prstGeom prst="ellipse">
            <a:avLst/>
          </a:prstGeom>
          <a:solidFill>
            <a:srgbClr val="FFFFFF"/>
          </a:solidFill>
          <a:ln w="635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供应商</a:t>
            </a:r>
          </a:p>
        </p:txBody>
      </p:sp>
      <p:sp>
        <p:nvSpPr>
          <p:cNvPr id="21" name="MH_Other_8"/>
          <p:cNvSpPr/>
          <p:nvPr/>
        </p:nvSpPr>
        <p:spPr>
          <a:xfrm rot="13938104">
            <a:off x="2566988" y="2652713"/>
            <a:ext cx="1579563" cy="1579563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MH_Other_9"/>
          <p:cNvSpPr/>
          <p:nvPr/>
        </p:nvSpPr>
        <p:spPr>
          <a:xfrm>
            <a:off x="4800600" y="2311400"/>
            <a:ext cx="1579563" cy="1577975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MH_Other_10"/>
          <p:cNvSpPr/>
          <p:nvPr/>
        </p:nvSpPr>
        <p:spPr>
          <a:xfrm rot="20335952">
            <a:off x="5342517" y="2390091"/>
            <a:ext cx="929998" cy="1230059"/>
          </a:xfrm>
          <a:custGeom>
            <a:avLst/>
            <a:gdLst/>
            <a:ahLst/>
            <a:cxnLst/>
            <a:rect l="l" t="t" r="r" b="b"/>
            <a:pathLst>
              <a:path w="1517963" h="2007730">
                <a:moveTo>
                  <a:pt x="514098" y="0"/>
                </a:moveTo>
                <a:cubicBezTo>
                  <a:pt x="1068517" y="0"/>
                  <a:pt x="1517963" y="449446"/>
                  <a:pt x="1517963" y="1003865"/>
                </a:cubicBezTo>
                <a:cubicBezTo>
                  <a:pt x="1517963" y="1558284"/>
                  <a:pt x="1068517" y="2007730"/>
                  <a:pt x="514098" y="2007730"/>
                </a:cubicBezTo>
                <a:cubicBezTo>
                  <a:pt x="406972" y="2007730"/>
                  <a:pt x="303765" y="1990950"/>
                  <a:pt x="207086" y="1959490"/>
                </a:cubicBezTo>
                <a:cubicBezTo>
                  <a:pt x="279744" y="1976607"/>
                  <a:pt x="355632" y="1985188"/>
                  <a:pt x="433595" y="1985188"/>
                </a:cubicBezTo>
                <a:cubicBezTo>
                  <a:pt x="988014" y="1985188"/>
                  <a:pt x="1437460" y="1551240"/>
                  <a:pt x="1437460" y="1015939"/>
                </a:cubicBezTo>
                <a:cubicBezTo>
                  <a:pt x="1437460" y="480638"/>
                  <a:pt x="988014" y="46690"/>
                  <a:pt x="433595" y="46690"/>
                </a:cubicBezTo>
                <a:cubicBezTo>
                  <a:pt x="278114" y="46690"/>
                  <a:pt x="130888" y="80819"/>
                  <a:pt x="0" y="142787"/>
                </a:cubicBezTo>
                <a:cubicBezTo>
                  <a:pt x="149912" y="51755"/>
                  <a:pt x="325961" y="0"/>
                  <a:pt x="514098" y="0"/>
                </a:cubicBezTo>
                <a:close/>
              </a:path>
            </a:pathLst>
          </a:custGeom>
          <a:gradFill>
            <a:gsLst>
              <a:gs pos="15000">
                <a:srgbClr val="FFFFFF">
                  <a:alpha val="0"/>
                </a:srgb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MH_SubTitle_2"/>
          <p:cNvSpPr/>
          <p:nvPr/>
        </p:nvSpPr>
        <p:spPr bwMode="auto">
          <a:xfrm>
            <a:off x="5070475" y="2551113"/>
            <a:ext cx="1063625" cy="1063625"/>
          </a:xfrm>
          <a:prstGeom prst="ellipse">
            <a:avLst/>
          </a:prstGeom>
          <a:solidFill>
            <a:srgbClr val="FFFFFF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代理商</a:t>
            </a:r>
          </a:p>
        </p:txBody>
      </p:sp>
      <p:sp>
        <p:nvSpPr>
          <p:cNvPr id="41" name="MH_Title_1"/>
          <p:cNvSpPr/>
          <p:nvPr/>
        </p:nvSpPr>
        <p:spPr>
          <a:xfrm>
            <a:off x="3663950" y="2854325"/>
            <a:ext cx="1760538" cy="17605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2" name="MH_Other_15"/>
          <p:cNvSpPr/>
          <p:nvPr/>
        </p:nvSpPr>
        <p:spPr>
          <a:xfrm rot="12674056">
            <a:off x="2683575" y="2713675"/>
            <a:ext cx="929998" cy="1230059"/>
          </a:xfrm>
          <a:custGeom>
            <a:avLst/>
            <a:gdLst/>
            <a:ahLst/>
            <a:cxnLst/>
            <a:rect l="l" t="t" r="r" b="b"/>
            <a:pathLst>
              <a:path w="1517963" h="2007730">
                <a:moveTo>
                  <a:pt x="514098" y="0"/>
                </a:moveTo>
                <a:cubicBezTo>
                  <a:pt x="1068517" y="0"/>
                  <a:pt x="1517963" y="449446"/>
                  <a:pt x="1517963" y="1003865"/>
                </a:cubicBezTo>
                <a:cubicBezTo>
                  <a:pt x="1517963" y="1558284"/>
                  <a:pt x="1068517" y="2007730"/>
                  <a:pt x="514098" y="2007730"/>
                </a:cubicBezTo>
                <a:cubicBezTo>
                  <a:pt x="406972" y="2007730"/>
                  <a:pt x="303765" y="1990950"/>
                  <a:pt x="207086" y="1959490"/>
                </a:cubicBezTo>
                <a:cubicBezTo>
                  <a:pt x="279744" y="1976607"/>
                  <a:pt x="355632" y="1985188"/>
                  <a:pt x="433595" y="1985188"/>
                </a:cubicBezTo>
                <a:cubicBezTo>
                  <a:pt x="988014" y="1985188"/>
                  <a:pt x="1437460" y="1551240"/>
                  <a:pt x="1437460" y="1015939"/>
                </a:cubicBezTo>
                <a:cubicBezTo>
                  <a:pt x="1437460" y="480638"/>
                  <a:pt x="988014" y="46690"/>
                  <a:pt x="433595" y="46690"/>
                </a:cubicBezTo>
                <a:cubicBezTo>
                  <a:pt x="278114" y="46690"/>
                  <a:pt x="130888" y="80819"/>
                  <a:pt x="0" y="142787"/>
                </a:cubicBezTo>
                <a:cubicBezTo>
                  <a:pt x="149912" y="51755"/>
                  <a:pt x="325961" y="0"/>
                  <a:pt x="514098" y="0"/>
                </a:cubicBezTo>
                <a:close/>
              </a:path>
            </a:pathLst>
          </a:custGeom>
          <a:gradFill>
            <a:gsLst>
              <a:gs pos="15000">
                <a:schemeClr val="bg1"/>
              </a:gs>
              <a:gs pos="95000">
                <a:srgbClr val="FF0000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MH_SubTitle_1"/>
          <p:cNvSpPr/>
          <p:nvPr/>
        </p:nvSpPr>
        <p:spPr bwMode="auto">
          <a:xfrm>
            <a:off x="2803525" y="2911475"/>
            <a:ext cx="1063625" cy="1063625"/>
          </a:xfrm>
          <a:prstGeom prst="ellipse">
            <a:avLst/>
          </a:prstGeom>
          <a:solidFill>
            <a:srgbClr val="FFFFFF"/>
          </a:solidFill>
          <a:ln w="635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客户</a:t>
            </a:r>
          </a:p>
        </p:txBody>
      </p:sp>
      <p:sp>
        <p:nvSpPr>
          <p:cNvPr id="64" name="MH_Text_3"/>
          <p:cNvSpPr txBox="1"/>
          <p:nvPr/>
        </p:nvSpPr>
        <p:spPr>
          <a:xfrm>
            <a:off x="5590540" y="4767580"/>
            <a:ext cx="2393315" cy="1097280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订单零散</a:t>
            </a:r>
          </a:p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订单属性和自身属性不匹配</a:t>
            </a:r>
          </a:p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成本持续增加</a:t>
            </a:r>
          </a:p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工作效率较低</a:t>
            </a:r>
          </a:p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2" name="MH_Text_2"/>
          <p:cNvSpPr txBox="1"/>
          <p:nvPr/>
        </p:nvSpPr>
        <p:spPr>
          <a:xfrm>
            <a:off x="6462713" y="2306638"/>
            <a:ext cx="2185988" cy="1095375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服务半径具有局限性</a:t>
            </a:r>
          </a:p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获客渠道单一</a:t>
            </a:r>
          </a:p>
          <a:p>
            <a:pPr marL="0" marR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供应商良莠不齐，选择繁琐</a:t>
            </a:r>
          </a:p>
        </p:txBody>
      </p:sp>
      <p:sp>
        <p:nvSpPr>
          <p:cNvPr id="33" name="MH_Text_1"/>
          <p:cNvSpPr txBox="1"/>
          <p:nvPr/>
        </p:nvSpPr>
        <p:spPr>
          <a:xfrm>
            <a:off x="292100" y="2713038"/>
            <a:ext cx="2187575" cy="10953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marR="0" lvl="0" indent="0" algn="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购买方式转化</a:t>
            </a:r>
          </a:p>
          <a:p>
            <a:pPr marL="0" marR="0" lvl="0" indent="0" algn="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熟悉电商购物环境</a:t>
            </a:r>
          </a:p>
          <a:p>
            <a:pPr marL="0" marR="0" lvl="0" indent="0" algn="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渴望线上满足需求</a:t>
            </a:r>
          </a:p>
          <a:p>
            <a:pPr marL="0" marR="0" lvl="0" indent="0" algn="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7645" y="424180"/>
            <a:ext cx="19164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市场现状</a:t>
            </a:r>
          </a:p>
        </p:txBody>
      </p:sp>
      <p:pic>
        <p:nvPicPr>
          <p:cNvPr id="8" name="图片 7" descr="好印网logo-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40200" y="3573145"/>
            <a:ext cx="812800" cy="267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Other_9"/>
          <p:cNvSpPr>
            <a:spLocks noChangeAspect="1"/>
          </p:cNvSpPr>
          <p:nvPr/>
        </p:nvSpPr>
        <p:spPr bwMode="auto">
          <a:xfrm>
            <a:off x="1650048" y="1313498"/>
            <a:ext cx="1195388" cy="1196975"/>
          </a:xfrm>
          <a:prstGeom prst="ellipse">
            <a:avLst/>
          </a:prstGeom>
          <a:solidFill>
            <a:srgbClr val="F9D2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MH_Other_10"/>
          <p:cNvSpPr>
            <a:spLocks noChangeAspect="1"/>
          </p:cNvSpPr>
          <p:nvPr/>
        </p:nvSpPr>
        <p:spPr bwMode="auto">
          <a:xfrm>
            <a:off x="1677035" y="1342073"/>
            <a:ext cx="1141413" cy="1141413"/>
          </a:xfrm>
          <a:prstGeom prst="ellipse">
            <a:avLst/>
          </a:prstGeom>
          <a:solidFill>
            <a:srgbClr val="F3AB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MH_Other_11"/>
          <p:cNvSpPr/>
          <p:nvPr/>
        </p:nvSpPr>
        <p:spPr bwMode="auto">
          <a:xfrm rot="3167261">
            <a:off x="1816108" y="1184852"/>
            <a:ext cx="568488" cy="1070655"/>
          </a:xfrm>
          <a:prstGeom prst="moon">
            <a:avLst>
              <a:gd name="adj" fmla="val 15337"/>
            </a:avLst>
          </a:prstGeom>
          <a:gradFill>
            <a:gsLst>
              <a:gs pos="10000">
                <a:schemeClr val="bg1">
                  <a:alpha val="60000"/>
                </a:scheme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MH_SubTitle_1"/>
          <p:cNvSpPr>
            <a:spLocks noChangeAspect="1"/>
          </p:cNvSpPr>
          <p:nvPr/>
        </p:nvSpPr>
        <p:spPr bwMode="auto">
          <a:xfrm>
            <a:off x="1751648" y="1416685"/>
            <a:ext cx="992188" cy="992188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ko-KR" sz="16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客户</a:t>
            </a:r>
          </a:p>
        </p:txBody>
      </p:sp>
      <p:sp>
        <p:nvSpPr>
          <p:cNvPr id="24" name="MH_Other_12"/>
          <p:cNvSpPr>
            <a:spLocks noChangeAspect="1"/>
          </p:cNvSpPr>
          <p:nvPr/>
        </p:nvSpPr>
        <p:spPr bwMode="auto">
          <a:xfrm flipV="1">
            <a:off x="1815148" y="1480185"/>
            <a:ext cx="865188" cy="865188"/>
          </a:xfrm>
          <a:prstGeom prst="blockArc">
            <a:avLst>
              <a:gd name="adj1" fmla="val 745992"/>
              <a:gd name="adj2" fmla="val 20865236"/>
              <a:gd name="adj3" fmla="val 9752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MH_Other_4"/>
          <p:cNvSpPr/>
          <p:nvPr/>
        </p:nvSpPr>
        <p:spPr bwMode="auto">
          <a:xfrm rot="3167261">
            <a:off x="6241714" y="1283633"/>
            <a:ext cx="568488" cy="1070072"/>
          </a:xfrm>
          <a:prstGeom prst="moon">
            <a:avLst>
              <a:gd name="adj" fmla="val 15337"/>
            </a:avLst>
          </a:prstGeom>
          <a:gradFill>
            <a:gsLst>
              <a:gs pos="10000">
                <a:schemeClr val="bg1">
                  <a:alpha val="60000"/>
                </a:scheme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MH_Other_5"/>
          <p:cNvSpPr>
            <a:spLocks noChangeAspect="1"/>
          </p:cNvSpPr>
          <p:nvPr/>
        </p:nvSpPr>
        <p:spPr bwMode="auto">
          <a:xfrm>
            <a:off x="6084253" y="1424623"/>
            <a:ext cx="1195388" cy="1196975"/>
          </a:xfrm>
          <a:prstGeom prst="ellipse">
            <a:avLst/>
          </a:prstGeom>
          <a:solidFill>
            <a:srgbClr val="B0EEE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MH_Other_6"/>
          <p:cNvSpPr>
            <a:spLocks noChangeAspect="1"/>
          </p:cNvSpPr>
          <p:nvPr/>
        </p:nvSpPr>
        <p:spPr bwMode="auto">
          <a:xfrm>
            <a:off x="6101715" y="1443673"/>
            <a:ext cx="1141413" cy="1141413"/>
          </a:xfrm>
          <a:prstGeom prst="ellipse">
            <a:avLst/>
          </a:prstGeom>
          <a:solidFill>
            <a:srgbClr val="25ACA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MH_SubTitle_2"/>
          <p:cNvSpPr>
            <a:spLocks noChangeAspect="1"/>
          </p:cNvSpPr>
          <p:nvPr/>
        </p:nvSpPr>
        <p:spPr bwMode="auto">
          <a:xfrm>
            <a:off x="6177915" y="1518285"/>
            <a:ext cx="990600" cy="992188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ko-KR" sz="16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代理商</a:t>
            </a:r>
          </a:p>
        </p:txBody>
      </p:sp>
      <p:sp>
        <p:nvSpPr>
          <p:cNvPr id="15" name="MH_Other_7"/>
          <p:cNvSpPr>
            <a:spLocks noChangeAspect="1"/>
          </p:cNvSpPr>
          <p:nvPr/>
        </p:nvSpPr>
        <p:spPr bwMode="auto">
          <a:xfrm flipV="1">
            <a:off x="6239828" y="1581785"/>
            <a:ext cx="865188" cy="865188"/>
          </a:xfrm>
          <a:prstGeom prst="blockArc">
            <a:avLst>
              <a:gd name="adj1" fmla="val 745992"/>
              <a:gd name="adj2" fmla="val 20865236"/>
              <a:gd name="adj3" fmla="val 9752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MH_Other_19"/>
          <p:cNvSpPr>
            <a:spLocks noChangeAspect="1"/>
          </p:cNvSpPr>
          <p:nvPr/>
        </p:nvSpPr>
        <p:spPr bwMode="auto">
          <a:xfrm>
            <a:off x="3556318" y="2916873"/>
            <a:ext cx="1612900" cy="1612900"/>
          </a:xfrm>
          <a:prstGeom prst="ellipse">
            <a:avLst/>
          </a:prstGeom>
          <a:solidFill>
            <a:srgbClr val="F2DBD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MH_Other_20"/>
          <p:cNvSpPr>
            <a:spLocks noChangeAspect="1"/>
          </p:cNvSpPr>
          <p:nvPr/>
        </p:nvSpPr>
        <p:spPr bwMode="auto">
          <a:xfrm>
            <a:off x="3592830" y="2951798"/>
            <a:ext cx="1541463" cy="154305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MH_Other_21"/>
          <p:cNvSpPr/>
          <p:nvPr/>
        </p:nvSpPr>
        <p:spPr bwMode="auto">
          <a:xfrm rot="3167261">
            <a:off x="3780190" y="2742368"/>
            <a:ext cx="766853" cy="1443159"/>
          </a:xfrm>
          <a:prstGeom prst="moon">
            <a:avLst>
              <a:gd name="adj" fmla="val 15337"/>
            </a:avLst>
          </a:prstGeom>
          <a:gradFill>
            <a:gsLst>
              <a:gs pos="10000">
                <a:schemeClr val="bg1">
                  <a:alpha val="60000"/>
                </a:scheme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MH_Title_1"/>
          <p:cNvSpPr>
            <a:spLocks noChangeAspect="1"/>
          </p:cNvSpPr>
          <p:nvPr/>
        </p:nvSpPr>
        <p:spPr bwMode="auto">
          <a:xfrm>
            <a:off x="3694430" y="3054985"/>
            <a:ext cx="1335088" cy="1336675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MH_Other_22"/>
          <p:cNvSpPr>
            <a:spLocks noChangeAspect="1"/>
          </p:cNvSpPr>
          <p:nvPr/>
        </p:nvSpPr>
        <p:spPr bwMode="auto">
          <a:xfrm flipV="1">
            <a:off x="3780155" y="3140710"/>
            <a:ext cx="1165225" cy="1165225"/>
          </a:xfrm>
          <a:prstGeom prst="blockArc">
            <a:avLst>
              <a:gd name="adj1" fmla="val 745992"/>
              <a:gd name="adj2" fmla="val 20865236"/>
              <a:gd name="adj3" fmla="val 9752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好印网logo-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6845" y="3572510"/>
            <a:ext cx="812800" cy="267970"/>
          </a:xfrm>
          <a:prstGeom prst="rect">
            <a:avLst/>
          </a:prstGeom>
        </p:spPr>
      </p:pic>
      <p:sp>
        <p:nvSpPr>
          <p:cNvPr id="29" name="MH_Other_14"/>
          <p:cNvSpPr>
            <a:spLocks noChangeAspect="1"/>
          </p:cNvSpPr>
          <p:nvPr/>
        </p:nvSpPr>
        <p:spPr bwMode="auto">
          <a:xfrm>
            <a:off x="3766503" y="5496878"/>
            <a:ext cx="1195388" cy="1196975"/>
          </a:xfrm>
          <a:prstGeom prst="ellipse">
            <a:avLst/>
          </a:prstGeom>
          <a:solidFill>
            <a:srgbClr val="CCEAA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MH_Other_15"/>
          <p:cNvSpPr>
            <a:spLocks noChangeAspect="1"/>
          </p:cNvSpPr>
          <p:nvPr/>
        </p:nvSpPr>
        <p:spPr bwMode="auto">
          <a:xfrm>
            <a:off x="3791903" y="5525453"/>
            <a:ext cx="1143000" cy="1141413"/>
          </a:xfrm>
          <a:prstGeom prst="ellipse">
            <a:avLst/>
          </a:prstGeom>
          <a:solidFill>
            <a:srgbClr val="92D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MH_Other_16"/>
          <p:cNvSpPr/>
          <p:nvPr/>
        </p:nvSpPr>
        <p:spPr bwMode="auto">
          <a:xfrm rot="3167261">
            <a:off x="3930186" y="5369045"/>
            <a:ext cx="568488" cy="1070026"/>
          </a:xfrm>
          <a:prstGeom prst="moon">
            <a:avLst>
              <a:gd name="adj" fmla="val 15337"/>
            </a:avLst>
          </a:prstGeom>
          <a:gradFill>
            <a:gsLst>
              <a:gs pos="10000">
                <a:schemeClr val="bg1">
                  <a:alpha val="60000"/>
                </a:scheme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MH_SubTitle_3"/>
          <p:cNvSpPr>
            <a:spLocks noChangeAspect="1"/>
          </p:cNvSpPr>
          <p:nvPr/>
        </p:nvSpPr>
        <p:spPr bwMode="auto">
          <a:xfrm>
            <a:off x="3869690" y="5600065"/>
            <a:ext cx="989013" cy="992188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ko-KR" sz="16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供应商</a:t>
            </a:r>
          </a:p>
        </p:txBody>
      </p:sp>
      <p:sp>
        <p:nvSpPr>
          <p:cNvPr id="33" name="MH_Other_17"/>
          <p:cNvSpPr>
            <a:spLocks noChangeAspect="1"/>
          </p:cNvSpPr>
          <p:nvPr/>
        </p:nvSpPr>
        <p:spPr bwMode="auto">
          <a:xfrm flipV="1">
            <a:off x="3931603" y="5663565"/>
            <a:ext cx="865188" cy="865188"/>
          </a:xfrm>
          <a:prstGeom prst="blockArc">
            <a:avLst>
              <a:gd name="adj1" fmla="val 745992"/>
              <a:gd name="adj2" fmla="val 20865236"/>
              <a:gd name="adj3" fmla="val 9752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" name="直接箭头连接符 1"/>
          <p:cNvCxnSpPr>
            <a:stCxn id="38" idx="1"/>
            <a:endCxn id="20" idx="5"/>
          </p:cNvCxnSpPr>
          <p:nvPr/>
        </p:nvCxnSpPr>
        <p:spPr>
          <a:xfrm flipH="1" flipV="1">
            <a:off x="2670810" y="2335530"/>
            <a:ext cx="1122045" cy="817880"/>
          </a:xfrm>
          <a:prstGeom prst="straightConnector1">
            <a:avLst/>
          </a:prstGeom>
          <a:ln w="28575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>
            <a:stCxn id="39" idx="7"/>
            <a:endCxn id="12" idx="3"/>
          </p:cNvCxnSpPr>
          <p:nvPr/>
        </p:nvCxnSpPr>
        <p:spPr>
          <a:xfrm flipV="1">
            <a:off x="4908550" y="2446655"/>
            <a:ext cx="1351280" cy="731520"/>
          </a:xfrm>
          <a:prstGeom prst="straightConnector1">
            <a:avLst/>
          </a:prstGeom>
          <a:ln w="28575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stCxn id="39" idx="4"/>
            <a:endCxn id="32" idx="0"/>
          </p:cNvCxnSpPr>
          <p:nvPr/>
        </p:nvCxnSpPr>
        <p:spPr>
          <a:xfrm>
            <a:off x="4363720" y="4495165"/>
            <a:ext cx="635" cy="1104900"/>
          </a:xfrm>
          <a:prstGeom prst="straightConnector1">
            <a:avLst/>
          </a:prstGeom>
          <a:ln w="28575" cmpd="sng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016125" y="2963545"/>
            <a:ext cx="142811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/>
              <a:t>主流产品</a:t>
            </a:r>
          </a:p>
          <a:p>
            <a:pPr algn="r"/>
            <a:r>
              <a:rPr lang="zh-CN" altLang="en-US"/>
              <a:t>贴心服务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95290" y="3054985"/>
            <a:ext cx="117792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/>
              <a:t>客户流量</a:t>
            </a:r>
          </a:p>
          <a:p>
            <a:pPr algn="r"/>
            <a:r>
              <a:rPr lang="zh-CN" altLang="en-US"/>
              <a:t>优质订单</a:t>
            </a:r>
          </a:p>
          <a:p>
            <a:pPr algn="r"/>
            <a:r>
              <a:rPr lang="zh-CN" altLang="en-US"/>
              <a:t>培训服务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99280" y="4495165"/>
            <a:ext cx="13728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/>
              <a:t>规范化文件</a:t>
            </a:r>
          </a:p>
          <a:p>
            <a:pPr algn="r"/>
            <a:r>
              <a:rPr lang="zh-CN" altLang="en-US"/>
              <a:t>大量订单</a:t>
            </a:r>
          </a:p>
          <a:p>
            <a:pPr algn="r"/>
            <a:r>
              <a:rPr lang="zh-CN" altLang="en-US"/>
              <a:t>管理服务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7645" y="424180"/>
            <a:ext cx="19164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好印价值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Other_1"/>
          <p:cNvSpPr/>
          <p:nvPr/>
        </p:nvSpPr>
        <p:spPr>
          <a:xfrm>
            <a:off x="1970088" y="2455863"/>
            <a:ext cx="790575" cy="792162"/>
          </a:xfrm>
          <a:prstGeom prst="ellipse">
            <a:avLst/>
          </a:prstGeom>
          <a:solidFill>
            <a:srgbClr val="FFFFFF"/>
          </a:solidFill>
          <a:ln w="50800" cap="flat" cmpd="sng">
            <a:solidFill>
              <a:srgbClr val="369CAB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75" name="MH_Other_2"/>
          <p:cNvSpPr/>
          <p:nvPr/>
        </p:nvSpPr>
        <p:spPr>
          <a:xfrm>
            <a:off x="3438525" y="2455863"/>
            <a:ext cx="792163" cy="792162"/>
          </a:xfrm>
          <a:prstGeom prst="ellipse">
            <a:avLst/>
          </a:prstGeom>
          <a:solidFill>
            <a:srgbClr val="FFFFFF"/>
          </a:solidFill>
          <a:ln w="50800" cap="flat" cmpd="sng">
            <a:solidFill>
              <a:srgbClr val="E84A1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76" name="MH_Other_3"/>
          <p:cNvSpPr/>
          <p:nvPr/>
        </p:nvSpPr>
        <p:spPr>
          <a:xfrm>
            <a:off x="6383338" y="2455863"/>
            <a:ext cx="790575" cy="792162"/>
          </a:xfrm>
          <a:prstGeom prst="ellipse">
            <a:avLst/>
          </a:prstGeom>
          <a:solidFill>
            <a:srgbClr val="FFFFFF"/>
          </a:solidFill>
          <a:ln w="50800" cap="flat" cmpd="sng">
            <a:solidFill>
              <a:srgbClr val="F4B4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77" name="MH_Other_4"/>
          <p:cNvSpPr/>
          <p:nvPr/>
        </p:nvSpPr>
        <p:spPr>
          <a:xfrm>
            <a:off x="4911725" y="2455863"/>
            <a:ext cx="792163" cy="792162"/>
          </a:xfrm>
          <a:prstGeom prst="ellipse">
            <a:avLst/>
          </a:prstGeom>
          <a:solidFill>
            <a:srgbClr val="FFFFFF"/>
          </a:solidFill>
          <a:ln w="50800" cap="flat" cmpd="sng">
            <a:solidFill>
              <a:srgbClr val="4B5754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eaLnBrk="1" hangingPunct="1"/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79" name="MH_SubTitle_1"/>
          <p:cNvSpPr/>
          <p:nvPr/>
        </p:nvSpPr>
        <p:spPr>
          <a:xfrm>
            <a:off x="1706563" y="2190750"/>
            <a:ext cx="1312862" cy="3552825"/>
          </a:xfrm>
          <a:custGeom>
            <a:avLst/>
            <a:gdLst>
              <a:gd name="txL" fmla="*/ 0 w 1313001"/>
              <a:gd name="txT" fmla="*/ 0 h 3552826"/>
              <a:gd name="txR" fmla="*/ 1313001 w 1313001"/>
              <a:gd name="txB" fmla="*/ 3552826 h 3552826"/>
            </a:gdLst>
            <a:ahLst/>
            <a:cxnLst>
              <a:cxn ang="0">
                <a:pos x="658958" y="166539"/>
              </a:cxn>
              <a:cxn ang="0">
                <a:pos x="165194" y="661328"/>
              </a:cxn>
              <a:cxn ang="0">
                <a:pos x="658958" y="1156117"/>
              </a:cxn>
              <a:cxn ang="0">
                <a:pos x="1152728" y="661328"/>
              </a:cxn>
              <a:cxn ang="0">
                <a:pos x="658958" y="166539"/>
              </a:cxn>
              <a:cxn ang="0">
                <a:pos x="655948" y="0"/>
              </a:cxn>
              <a:cxn ang="0">
                <a:pos x="1311889" y="657931"/>
              </a:cxn>
              <a:cxn ang="0">
                <a:pos x="1311889" y="3552818"/>
              </a:cxn>
              <a:cxn ang="0">
                <a:pos x="0" y="3552818"/>
              </a:cxn>
              <a:cxn ang="0">
                <a:pos x="0" y="657931"/>
              </a:cxn>
              <a:cxn ang="0">
                <a:pos x="655948" y="0"/>
              </a:cxn>
            </a:cxnLst>
            <a:rect l="txL" t="txT" r="txR" b="txB"/>
            <a:pathLst>
              <a:path w="1313001" h="3552826">
                <a:moveTo>
                  <a:pt x="659518" y="166539"/>
                </a:moveTo>
                <a:cubicBezTo>
                  <a:pt x="386587" y="166539"/>
                  <a:pt x="165332" y="388064"/>
                  <a:pt x="165332" y="661328"/>
                </a:cubicBezTo>
                <a:cubicBezTo>
                  <a:pt x="165332" y="934592"/>
                  <a:pt x="386587" y="1156117"/>
                  <a:pt x="659518" y="1156117"/>
                </a:cubicBezTo>
                <a:cubicBezTo>
                  <a:pt x="932449" y="1156117"/>
                  <a:pt x="1153704" y="934592"/>
                  <a:pt x="1153704" y="661328"/>
                </a:cubicBezTo>
                <a:cubicBezTo>
                  <a:pt x="1153704" y="388064"/>
                  <a:pt x="932449" y="166539"/>
                  <a:pt x="659518" y="166539"/>
                </a:cubicBezTo>
                <a:close/>
                <a:moveTo>
                  <a:pt x="656501" y="0"/>
                </a:moveTo>
                <a:cubicBezTo>
                  <a:pt x="1016149" y="0"/>
                  <a:pt x="1313001" y="297499"/>
                  <a:pt x="1313001" y="657931"/>
                </a:cubicBezTo>
                <a:cubicBezTo>
                  <a:pt x="1313001" y="3552826"/>
                  <a:pt x="1313001" y="3552826"/>
                  <a:pt x="1313001" y="3552826"/>
                </a:cubicBezTo>
                <a:cubicBezTo>
                  <a:pt x="0" y="3552826"/>
                  <a:pt x="0" y="3552826"/>
                  <a:pt x="0" y="3552826"/>
                </a:cubicBezTo>
                <a:cubicBezTo>
                  <a:pt x="0" y="657931"/>
                  <a:pt x="0" y="657931"/>
                  <a:pt x="0" y="657931"/>
                </a:cubicBezTo>
                <a:cubicBezTo>
                  <a:pt x="0" y="297499"/>
                  <a:pt x="296852" y="0"/>
                  <a:pt x="656501" y="0"/>
                </a:cubicBezTo>
                <a:close/>
              </a:path>
            </a:pathLst>
          </a:custGeom>
          <a:solidFill>
            <a:srgbClr val="E84A1F"/>
          </a:solidFill>
          <a:ln w="9525">
            <a:noFill/>
            <a:miter/>
          </a:ln>
        </p:spPr>
        <p:txBody>
          <a:bodyPr lIns="72000" tIns="1476000" rIns="72000" bIns="0"/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优秀的印刷服务</a:t>
            </a: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卓越的印刷品质</a:t>
            </a:r>
          </a:p>
        </p:txBody>
      </p:sp>
      <p:sp>
        <p:nvSpPr>
          <p:cNvPr id="3080" name="MH_SubTitle_2"/>
          <p:cNvSpPr/>
          <p:nvPr/>
        </p:nvSpPr>
        <p:spPr>
          <a:xfrm>
            <a:off x="3178175" y="2190750"/>
            <a:ext cx="1314450" cy="3552825"/>
          </a:xfrm>
          <a:custGeom>
            <a:avLst/>
            <a:gdLst>
              <a:gd name="txL" fmla="*/ 0 w 1314208"/>
              <a:gd name="txT" fmla="*/ 0 h 3552826"/>
              <a:gd name="txR" fmla="*/ 1314208 w 1314208"/>
              <a:gd name="txB" fmla="*/ 3552826 h 3552826"/>
            </a:gdLst>
            <a:ahLst/>
            <a:cxnLst>
              <a:cxn ang="0">
                <a:pos x="658073" y="166539"/>
              </a:cxn>
              <a:cxn ang="0">
                <a:pos x="166787" y="661328"/>
              </a:cxn>
              <a:cxn ang="0">
                <a:pos x="658073" y="1156117"/>
              </a:cxn>
              <a:cxn ang="0">
                <a:pos x="1149362" y="661328"/>
              </a:cxn>
              <a:cxn ang="0">
                <a:pos x="658073" y="166539"/>
              </a:cxn>
              <a:cxn ang="0">
                <a:pos x="658072" y="0"/>
              </a:cxn>
              <a:cxn ang="0">
                <a:pos x="1316144" y="657931"/>
              </a:cxn>
              <a:cxn ang="0">
                <a:pos x="1316144" y="3552818"/>
              </a:cxn>
              <a:cxn ang="0">
                <a:pos x="0" y="3552818"/>
              </a:cxn>
              <a:cxn ang="0">
                <a:pos x="0" y="657931"/>
              </a:cxn>
              <a:cxn ang="0">
                <a:pos x="658072" y="0"/>
              </a:cxn>
            </a:cxnLst>
            <a:rect l="txL" t="txT" r="txR" b="txB"/>
            <a:pathLst>
              <a:path w="1314208" h="3552826">
                <a:moveTo>
                  <a:pt x="657105" y="166539"/>
                </a:moveTo>
                <a:cubicBezTo>
                  <a:pt x="386173" y="166539"/>
                  <a:pt x="166539" y="388064"/>
                  <a:pt x="166539" y="661328"/>
                </a:cubicBezTo>
                <a:cubicBezTo>
                  <a:pt x="166539" y="934592"/>
                  <a:pt x="386173" y="1156117"/>
                  <a:pt x="657105" y="1156117"/>
                </a:cubicBezTo>
                <a:cubicBezTo>
                  <a:pt x="928037" y="1156117"/>
                  <a:pt x="1147671" y="934592"/>
                  <a:pt x="1147671" y="661328"/>
                </a:cubicBezTo>
                <a:cubicBezTo>
                  <a:pt x="1147671" y="388064"/>
                  <a:pt x="928037" y="166539"/>
                  <a:pt x="657105" y="166539"/>
                </a:cubicBezTo>
                <a:close/>
                <a:moveTo>
                  <a:pt x="657104" y="0"/>
                </a:moveTo>
                <a:cubicBezTo>
                  <a:pt x="1017083" y="0"/>
                  <a:pt x="1314208" y="297499"/>
                  <a:pt x="1314208" y="657931"/>
                </a:cubicBezTo>
                <a:cubicBezTo>
                  <a:pt x="1314208" y="1641966"/>
                  <a:pt x="1314208" y="2568791"/>
                  <a:pt x="1314208" y="3552826"/>
                </a:cubicBezTo>
                <a:cubicBezTo>
                  <a:pt x="874234" y="3552826"/>
                  <a:pt x="439974" y="3552826"/>
                  <a:pt x="0" y="3552826"/>
                </a:cubicBezTo>
                <a:cubicBezTo>
                  <a:pt x="0" y="2568791"/>
                  <a:pt x="0" y="1641966"/>
                  <a:pt x="0" y="657931"/>
                </a:cubicBezTo>
                <a:cubicBezTo>
                  <a:pt x="0" y="297499"/>
                  <a:pt x="297125" y="0"/>
                  <a:pt x="657104" y="0"/>
                </a:cubicBezTo>
                <a:close/>
              </a:path>
            </a:pathLst>
          </a:custGeom>
          <a:solidFill>
            <a:srgbClr val="4B5754"/>
          </a:solidFill>
          <a:ln w="9525">
            <a:noFill/>
            <a:miter/>
          </a:ln>
        </p:spPr>
        <p:txBody>
          <a:bodyPr lIns="72000" tIns="1476000" rIns="72000" bIns="0"/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简洁的购物流程</a:t>
            </a: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足不出户完成印刷</a:t>
            </a:r>
          </a:p>
        </p:txBody>
      </p:sp>
      <p:sp>
        <p:nvSpPr>
          <p:cNvPr id="3081" name="MH_SubTitle_3"/>
          <p:cNvSpPr/>
          <p:nvPr/>
        </p:nvSpPr>
        <p:spPr>
          <a:xfrm>
            <a:off x="4651375" y="2190750"/>
            <a:ext cx="1312863" cy="3552825"/>
          </a:xfrm>
          <a:custGeom>
            <a:avLst/>
            <a:gdLst>
              <a:gd name="txL" fmla="*/ 0 w 1313001"/>
              <a:gd name="txT" fmla="*/ 0 h 3552826"/>
              <a:gd name="txR" fmla="*/ 1313001 w 1313001"/>
              <a:gd name="txB" fmla="*/ 3552826 h 3552826"/>
            </a:gdLst>
            <a:ahLst/>
            <a:cxnLst>
              <a:cxn ang="0">
                <a:pos x="655949" y="166539"/>
              </a:cxn>
              <a:cxn ang="0">
                <a:pos x="165196" y="661328"/>
              </a:cxn>
              <a:cxn ang="0">
                <a:pos x="655949" y="1156117"/>
              </a:cxn>
              <a:cxn ang="0">
                <a:pos x="1146702" y="661328"/>
              </a:cxn>
              <a:cxn ang="0">
                <a:pos x="655949" y="166539"/>
              </a:cxn>
              <a:cxn ang="0">
                <a:pos x="655949" y="0"/>
              </a:cxn>
              <a:cxn ang="0">
                <a:pos x="1311897" y="657931"/>
              </a:cxn>
              <a:cxn ang="0">
                <a:pos x="1311897" y="3552818"/>
              </a:cxn>
              <a:cxn ang="0">
                <a:pos x="0" y="3552818"/>
              </a:cxn>
              <a:cxn ang="0">
                <a:pos x="0" y="657931"/>
              </a:cxn>
              <a:cxn ang="0">
                <a:pos x="655949" y="0"/>
              </a:cxn>
            </a:cxnLst>
            <a:rect l="txL" t="txT" r="txR" b="txB"/>
            <a:pathLst>
              <a:path w="1313001" h="3552826">
                <a:moveTo>
                  <a:pt x="656501" y="166539"/>
                </a:moveTo>
                <a:cubicBezTo>
                  <a:pt x="385236" y="166539"/>
                  <a:pt x="165332" y="388064"/>
                  <a:pt x="165332" y="661328"/>
                </a:cubicBezTo>
                <a:cubicBezTo>
                  <a:pt x="165332" y="934592"/>
                  <a:pt x="385236" y="1156117"/>
                  <a:pt x="656501" y="1156117"/>
                </a:cubicBezTo>
                <a:cubicBezTo>
                  <a:pt x="927766" y="1156117"/>
                  <a:pt x="1147670" y="934592"/>
                  <a:pt x="1147670" y="661328"/>
                </a:cubicBezTo>
                <a:cubicBezTo>
                  <a:pt x="1147670" y="388064"/>
                  <a:pt x="927766" y="166539"/>
                  <a:pt x="656501" y="166539"/>
                </a:cubicBezTo>
                <a:close/>
                <a:moveTo>
                  <a:pt x="656501" y="0"/>
                </a:moveTo>
                <a:cubicBezTo>
                  <a:pt x="1016149" y="0"/>
                  <a:pt x="1313001" y="297499"/>
                  <a:pt x="1313001" y="657931"/>
                </a:cubicBezTo>
                <a:cubicBezTo>
                  <a:pt x="1313001" y="1641966"/>
                  <a:pt x="1313001" y="2568791"/>
                  <a:pt x="1313001" y="3552826"/>
                </a:cubicBezTo>
                <a:cubicBezTo>
                  <a:pt x="873431" y="3552826"/>
                  <a:pt x="439570" y="3552826"/>
                  <a:pt x="0" y="3552826"/>
                </a:cubicBezTo>
                <a:cubicBezTo>
                  <a:pt x="0" y="2568791"/>
                  <a:pt x="0" y="1641966"/>
                  <a:pt x="0" y="657931"/>
                </a:cubicBezTo>
                <a:cubicBezTo>
                  <a:pt x="0" y="297499"/>
                  <a:pt x="296853" y="0"/>
                  <a:pt x="656501" y="0"/>
                </a:cubicBezTo>
                <a:close/>
              </a:path>
            </a:pathLst>
          </a:custGeom>
          <a:solidFill>
            <a:srgbClr val="F4B400"/>
          </a:solidFill>
          <a:ln w="9525">
            <a:noFill/>
            <a:miter/>
          </a:ln>
        </p:spPr>
        <p:txBody>
          <a:bodyPr lIns="72000" tIns="1476000" rIns="72000" bIns="0"/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迅捷的反应速度</a:t>
            </a: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较短的生产周期</a:t>
            </a:r>
          </a:p>
        </p:txBody>
      </p:sp>
      <p:sp>
        <p:nvSpPr>
          <p:cNvPr id="3082" name="MH_SubTitle_4"/>
          <p:cNvSpPr/>
          <p:nvPr/>
        </p:nvSpPr>
        <p:spPr>
          <a:xfrm>
            <a:off x="6124575" y="2190750"/>
            <a:ext cx="1312863" cy="3552825"/>
          </a:xfrm>
          <a:custGeom>
            <a:avLst/>
            <a:gdLst>
              <a:gd name="txL" fmla="*/ 0 w 1313001"/>
              <a:gd name="txT" fmla="*/ 0 h 3552826"/>
              <a:gd name="txR" fmla="*/ 1313001 w 1313001"/>
              <a:gd name="txB" fmla="*/ 3552826 h 3552826"/>
            </a:gdLst>
            <a:ahLst/>
            <a:cxnLst>
              <a:cxn ang="0">
                <a:pos x="652932" y="166539"/>
              </a:cxn>
              <a:cxn ang="0">
                <a:pos x="159162" y="661328"/>
              </a:cxn>
              <a:cxn ang="0">
                <a:pos x="652932" y="1156117"/>
              </a:cxn>
              <a:cxn ang="0">
                <a:pos x="1146702" y="661328"/>
              </a:cxn>
              <a:cxn ang="0">
                <a:pos x="652932" y="166539"/>
              </a:cxn>
              <a:cxn ang="0">
                <a:pos x="655949" y="0"/>
              </a:cxn>
              <a:cxn ang="0">
                <a:pos x="1311897" y="657931"/>
              </a:cxn>
              <a:cxn ang="0">
                <a:pos x="1311897" y="3552818"/>
              </a:cxn>
              <a:cxn ang="0">
                <a:pos x="0" y="3552818"/>
              </a:cxn>
              <a:cxn ang="0">
                <a:pos x="0" y="657931"/>
              </a:cxn>
              <a:cxn ang="0">
                <a:pos x="655949" y="0"/>
              </a:cxn>
            </a:cxnLst>
            <a:rect l="txL" t="txT" r="txR" b="txB"/>
            <a:pathLst>
              <a:path w="1313001" h="3552826">
                <a:moveTo>
                  <a:pt x="653484" y="166539"/>
                </a:moveTo>
                <a:cubicBezTo>
                  <a:pt x="380553" y="166539"/>
                  <a:pt x="159298" y="388064"/>
                  <a:pt x="159298" y="661328"/>
                </a:cubicBezTo>
                <a:cubicBezTo>
                  <a:pt x="159298" y="934592"/>
                  <a:pt x="380553" y="1156117"/>
                  <a:pt x="653484" y="1156117"/>
                </a:cubicBezTo>
                <a:cubicBezTo>
                  <a:pt x="926415" y="1156117"/>
                  <a:pt x="1147670" y="934592"/>
                  <a:pt x="1147670" y="661328"/>
                </a:cubicBezTo>
                <a:cubicBezTo>
                  <a:pt x="1147670" y="388064"/>
                  <a:pt x="926415" y="166539"/>
                  <a:pt x="653484" y="166539"/>
                </a:cubicBezTo>
                <a:close/>
                <a:moveTo>
                  <a:pt x="656501" y="0"/>
                </a:moveTo>
                <a:cubicBezTo>
                  <a:pt x="1016149" y="0"/>
                  <a:pt x="1313001" y="297499"/>
                  <a:pt x="1313001" y="657931"/>
                </a:cubicBezTo>
                <a:cubicBezTo>
                  <a:pt x="1313001" y="3552826"/>
                  <a:pt x="1313001" y="3552826"/>
                  <a:pt x="1313001" y="3552826"/>
                </a:cubicBezTo>
                <a:cubicBezTo>
                  <a:pt x="0" y="3552826"/>
                  <a:pt x="0" y="3552826"/>
                  <a:pt x="0" y="3552826"/>
                </a:cubicBezTo>
                <a:cubicBezTo>
                  <a:pt x="0" y="657931"/>
                  <a:pt x="0" y="657931"/>
                  <a:pt x="0" y="657931"/>
                </a:cubicBezTo>
                <a:cubicBezTo>
                  <a:pt x="0" y="297499"/>
                  <a:pt x="296853" y="0"/>
                  <a:pt x="656501" y="0"/>
                </a:cubicBezTo>
                <a:close/>
              </a:path>
            </a:pathLst>
          </a:custGeom>
          <a:solidFill>
            <a:srgbClr val="369CAB"/>
          </a:solidFill>
          <a:ln w="9525">
            <a:noFill/>
            <a:miter/>
          </a:ln>
        </p:spPr>
        <p:txBody>
          <a:bodyPr lIns="72000" tIns="1476000" rIns="72000" bIns="0"/>
          <a:lstStyle/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线上操作更省时</a:t>
            </a: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线下服务更</a:t>
            </a:r>
          </a:p>
          <a:p>
            <a:pPr lvl="0" algn="ctr"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省心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52320" y="2565400"/>
            <a:ext cx="6553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64255" y="2565400"/>
            <a:ext cx="6553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04435" y="2565400"/>
            <a:ext cx="6553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快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43980" y="2565400"/>
            <a:ext cx="6553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7645" y="424180"/>
            <a:ext cx="19164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solidFill>
                  <a:schemeClr val="bg1"/>
                </a:solidFill>
              </a:rPr>
              <a:t>好印品质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5112617090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8040" y="2061210"/>
            <a:ext cx="7190740" cy="35140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7645" y="424180"/>
            <a:ext cx="19164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成功案例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15920" y="3212465"/>
            <a:ext cx="511429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</a:rPr>
              <a:t>合作优势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Other_2"/>
          <p:cNvSpPr/>
          <p:nvPr/>
        </p:nvSpPr>
        <p:spPr>
          <a:xfrm rot="19470660">
            <a:off x="3032125" y="2179638"/>
            <a:ext cx="1422400" cy="609600"/>
          </a:xfrm>
          <a:prstGeom prst="triangle">
            <a:avLst/>
          </a:prstGeom>
          <a:solidFill>
            <a:srgbClr val="F46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7500" lnSpcReduction="20000"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" name="MH_Other_1"/>
          <p:cNvSpPr/>
          <p:nvPr/>
        </p:nvSpPr>
        <p:spPr>
          <a:xfrm>
            <a:off x="3405188" y="2382838"/>
            <a:ext cx="2316163" cy="2206625"/>
          </a:xfrm>
          <a:prstGeom prst="pentagon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MH_Title_1"/>
          <p:cNvSpPr/>
          <p:nvPr/>
        </p:nvSpPr>
        <p:spPr>
          <a:xfrm>
            <a:off x="3802063" y="2849563"/>
            <a:ext cx="1531938" cy="1531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>
                <a:solidFill>
                  <a:schemeClr val="tx1"/>
                </a:solidFill>
              </a:rPr>
              <a:t>代理商</a:t>
            </a:r>
          </a:p>
        </p:txBody>
      </p:sp>
      <p:sp>
        <p:nvSpPr>
          <p:cNvPr id="8" name="MH_Other_3"/>
          <p:cNvSpPr/>
          <p:nvPr/>
        </p:nvSpPr>
        <p:spPr>
          <a:xfrm rot="19470660">
            <a:off x="3408363" y="2133600"/>
            <a:ext cx="584200" cy="58261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46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079" name="MH_SubTitle_1"/>
          <p:cNvSpPr txBox="1"/>
          <p:nvPr/>
        </p:nvSpPr>
        <p:spPr bwMode="auto">
          <a:xfrm>
            <a:off x="518795" y="1947545"/>
            <a:ext cx="2536190" cy="90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线上制作</a:t>
            </a:r>
          </a:p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免去沟通烦恼</a:t>
            </a:r>
          </a:p>
        </p:txBody>
      </p:sp>
      <p:sp>
        <p:nvSpPr>
          <p:cNvPr id="3080" name="MH_SubTitle_5"/>
          <p:cNvSpPr txBox="1"/>
          <p:nvPr/>
        </p:nvSpPr>
        <p:spPr bwMode="auto">
          <a:xfrm>
            <a:off x="5962015" y="1939925"/>
            <a:ext cx="2854325" cy="90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价格体系透明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利润一目了然</a:t>
            </a:r>
          </a:p>
        </p:txBody>
      </p:sp>
      <p:sp>
        <p:nvSpPr>
          <p:cNvPr id="13" name="MH_Other_5"/>
          <p:cNvSpPr/>
          <p:nvPr/>
        </p:nvSpPr>
        <p:spPr>
          <a:xfrm rot="2129340" flipH="1">
            <a:off x="4673600" y="2189163"/>
            <a:ext cx="1422400" cy="609600"/>
          </a:xfrm>
          <a:prstGeom prst="triangle">
            <a:avLst/>
          </a:prstGeom>
          <a:solidFill>
            <a:srgbClr val="FCB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7500" lnSpcReduction="20000"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4" name="MH_Other_6"/>
          <p:cNvSpPr/>
          <p:nvPr/>
        </p:nvSpPr>
        <p:spPr>
          <a:xfrm rot="2129340" flipH="1">
            <a:off x="5137150" y="2141538"/>
            <a:ext cx="582613" cy="5842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CB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9" name="MH_Other_8"/>
          <p:cNvSpPr/>
          <p:nvPr/>
        </p:nvSpPr>
        <p:spPr>
          <a:xfrm rot="10800000">
            <a:off x="3851275" y="4678363"/>
            <a:ext cx="1423988" cy="609600"/>
          </a:xfrm>
          <a:prstGeom prst="triangle">
            <a:avLst/>
          </a:prstGeom>
          <a:solidFill>
            <a:srgbClr val="4D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7500" lnSpcReduction="20000"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20" name="MH_Other_9"/>
          <p:cNvSpPr/>
          <p:nvPr/>
        </p:nvSpPr>
        <p:spPr>
          <a:xfrm rot="10800000">
            <a:off x="4271963" y="4765675"/>
            <a:ext cx="584200" cy="58261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4DB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087" name="MH_SubTitle_3"/>
          <p:cNvSpPr txBox="1"/>
          <p:nvPr/>
        </p:nvSpPr>
        <p:spPr bwMode="auto">
          <a:xfrm>
            <a:off x="3448050" y="5392738"/>
            <a:ext cx="22399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定期培训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+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视觉支持</a:t>
            </a:r>
          </a:p>
        </p:txBody>
      </p:sp>
      <p:sp>
        <p:nvSpPr>
          <p:cNvPr id="25" name="MH_Other_11"/>
          <p:cNvSpPr/>
          <p:nvPr/>
        </p:nvSpPr>
        <p:spPr>
          <a:xfrm rot="15116999">
            <a:off x="2568575" y="3729038"/>
            <a:ext cx="1371600" cy="609600"/>
          </a:xfrm>
          <a:prstGeom prst="triangle">
            <a:avLst/>
          </a:prstGeom>
          <a:solidFill>
            <a:srgbClr val="71C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7500" lnSpcReduction="20000"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26" name="MH_Other_12"/>
          <p:cNvSpPr/>
          <p:nvPr/>
        </p:nvSpPr>
        <p:spPr>
          <a:xfrm rot="15116999">
            <a:off x="2900363" y="3789363"/>
            <a:ext cx="584200" cy="5842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1C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1" name="MH_Other_14"/>
          <p:cNvSpPr/>
          <p:nvPr/>
        </p:nvSpPr>
        <p:spPr>
          <a:xfrm rot="6483001" flipH="1">
            <a:off x="5197475" y="3721100"/>
            <a:ext cx="1371600" cy="609600"/>
          </a:xfrm>
          <a:prstGeom prst="triangle">
            <a:avLst/>
          </a:prstGeom>
          <a:solidFill>
            <a:srgbClr val="717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7500" lnSpcReduction="20000"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2" name="MH_Other_15"/>
          <p:cNvSpPr/>
          <p:nvPr/>
        </p:nvSpPr>
        <p:spPr>
          <a:xfrm rot="6483001" flipH="1">
            <a:off x="5654675" y="3781425"/>
            <a:ext cx="582613" cy="58261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17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094" name="MH_SubTitle_2"/>
          <p:cNvSpPr txBox="1"/>
          <p:nvPr/>
        </p:nvSpPr>
        <p:spPr bwMode="auto">
          <a:xfrm>
            <a:off x="247015" y="3688080"/>
            <a:ext cx="2370455" cy="90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扩大业务范围</a:t>
            </a:r>
          </a:p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且不增加工作量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9" name="MH_SubTitle_4"/>
          <p:cNvSpPr txBox="1"/>
          <p:nvPr/>
        </p:nvSpPr>
        <p:spPr>
          <a:xfrm>
            <a:off x="6443663" y="3571875"/>
            <a:ext cx="2238375" cy="87153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优质供应商云集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cs"/>
              </a:rPr>
              <a:t>打破技术瓶颈</a:t>
            </a:r>
          </a:p>
        </p:txBody>
      </p:sp>
      <p:pic>
        <p:nvPicPr>
          <p:cNvPr id="2" name="图片 1" descr="internet_400px_1148459_easyicon.n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50285" y="2265045"/>
            <a:ext cx="347980" cy="317500"/>
          </a:xfrm>
          <a:prstGeom prst="rect">
            <a:avLst/>
          </a:prstGeom>
        </p:spPr>
      </p:pic>
      <p:pic>
        <p:nvPicPr>
          <p:cNvPr id="5" name="图片 4" descr="money_bag_1087px_1192959_easyicon.ne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75580" y="2265045"/>
            <a:ext cx="307340" cy="295910"/>
          </a:xfrm>
          <a:prstGeom prst="rect">
            <a:avLst/>
          </a:prstGeom>
        </p:spPr>
      </p:pic>
      <p:pic>
        <p:nvPicPr>
          <p:cNvPr id="10" name="图片 9" descr="business_623px_1195354_easyicon.ne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990850" y="3921125"/>
            <a:ext cx="399415" cy="339725"/>
          </a:xfrm>
          <a:prstGeom prst="rect">
            <a:avLst/>
          </a:prstGeom>
        </p:spPr>
      </p:pic>
      <p:pic>
        <p:nvPicPr>
          <p:cNvPr id="12" name="图片 11" descr="Scissors_590px_1191089_easyicon.net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806440" y="3888105"/>
            <a:ext cx="300990" cy="357505"/>
          </a:xfrm>
          <a:prstGeom prst="rect">
            <a:avLst/>
          </a:prstGeom>
        </p:spPr>
      </p:pic>
      <p:pic>
        <p:nvPicPr>
          <p:cNvPr id="6" name="图片 5" descr="pen_511px_1170523_easyicon.net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394200" y="4868545"/>
            <a:ext cx="368300" cy="36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横卷形 2"/>
          <p:cNvSpPr/>
          <p:nvPr/>
        </p:nvSpPr>
        <p:spPr>
          <a:xfrm>
            <a:off x="303530" y="1112520"/>
            <a:ext cx="3950335" cy="638810"/>
          </a:xfrm>
          <a:prstGeom prst="horizontalScroll">
            <a:avLst/>
          </a:prstGeom>
          <a:gradFill>
            <a:gsLst>
              <a:gs pos="25000">
                <a:srgbClr val="F46644"/>
              </a:gs>
              <a:gs pos="98000">
                <a:srgbClr val="832B2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3"/>
          <p:cNvSpPr/>
          <p:nvPr/>
        </p:nvSpPr>
        <p:spPr>
          <a:xfrm rot="19470660">
            <a:off x="181610" y="1101090"/>
            <a:ext cx="692150" cy="69342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46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pic>
        <p:nvPicPr>
          <p:cNvPr id="4" name="图片 3" descr="internet_400px_1148459_easyicon.n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9405" y="1275080"/>
            <a:ext cx="413385" cy="377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4410" y="1254125"/>
            <a:ext cx="3833495" cy="39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noProof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线上制作 免去沟通烦恼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2238375" y="4010025"/>
            <a:ext cx="990600" cy="9525"/>
          </a:xfrm>
          <a:prstGeom prst="straightConnector1">
            <a:avLst/>
          </a:prstGeom>
          <a:ln w="44450" cmpd="sng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Idea_512px_1177988_easyicon.n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0210" y="3019425"/>
            <a:ext cx="1866265" cy="1866265"/>
          </a:xfrm>
          <a:prstGeom prst="rect">
            <a:avLst/>
          </a:prstGeom>
        </p:spPr>
      </p:pic>
      <p:pic>
        <p:nvPicPr>
          <p:cNvPr id="5" name="图片 4" descr="book_445px_1194448_easyicon.ne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56680" y="3162300"/>
            <a:ext cx="924560" cy="924560"/>
          </a:xfrm>
          <a:prstGeom prst="rect">
            <a:avLst/>
          </a:prstGeom>
        </p:spPr>
      </p:pic>
      <p:pic>
        <p:nvPicPr>
          <p:cNvPr id="6" name="图片 5" descr="business_card_277px_1158551_easyicon.net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76365" y="4315460"/>
            <a:ext cx="800735" cy="581660"/>
          </a:xfrm>
          <a:prstGeom prst="rect">
            <a:avLst/>
          </a:prstGeom>
        </p:spPr>
      </p:pic>
      <p:pic>
        <p:nvPicPr>
          <p:cNvPr id="10" name="图片 9" descr="image_picture_373px_1187880_easyicon.net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543800" y="3134995"/>
            <a:ext cx="676275" cy="676275"/>
          </a:xfrm>
          <a:prstGeom prst="rect">
            <a:avLst/>
          </a:prstGeom>
        </p:spPr>
      </p:pic>
      <p:pic>
        <p:nvPicPr>
          <p:cNvPr id="14" name="图片 13" descr="contract_391px_1192381_easyicon.net_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582535" y="4126230"/>
            <a:ext cx="780415" cy="780415"/>
          </a:xfrm>
          <a:prstGeom prst="rect">
            <a:avLst/>
          </a:prstGeom>
        </p:spPr>
      </p:pic>
      <p:pic>
        <p:nvPicPr>
          <p:cNvPr id="24" name="图片 23" descr="device_computer_233px_1185595_easyicon.net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219450" y="3067050"/>
            <a:ext cx="2219325" cy="1943100"/>
          </a:xfrm>
          <a:prstGeom prst="rect">
            <a:avLst/>
          </a:prstGeom>
        </p:spPr>
      </p:pic>
      <p:pic>
        <p:nvPicPr>
          <p:cNvPr id="23" name="图片 22" descr="QQ截图2015112510384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352800" y="3257550"/>
            <a:ext cx="1943100" cy="1143000"/>
          </a:xfrm>
          <a:prstGeom prst="rect">
            <a:avLst/>
          </a:prstGeom>
        </p:spPr>
      </p:pic>
      <p:cxnSp>
        <p:nvCxnSpPr>
          <p:cNvPr id="25" name="直接箭头连接符 24"/>
          <p:cNvCxnSpPr/>
          <p:nvPr/>
        </p:nvCxnSpPr>
        <p:spPr>
          <a:xfrm flipV="1">
            <a:off x="5495925" y="4000500"/>
            <a:ext cx="990600" cy="9525"/>
          </a:xfrm>
          <a:prstGeom prst="straightConnector1">
            <a:avLst/>
          </a:prstGeom>
          <a:ln w="44450" cmpd="sng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290</Words>
  <Application>Kingsoft Office WPP</Application>
  <PresentationFormat>顶置</PresentationFormat>
  <Paragraphs>82</Paragraphs>
  <Slides>15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Office 主题</vt:lpstr>
      <vt:lpstr>Worksheet</vt:lpstr>
      <vt:lpstr>文档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At-IT</dc:creator>
  <cp:lastModifiedBy>Nicole</cp:lastModifiedBy>
  <cp:revision>31</cp:revision>
  <dcterms:created xsi:type="dcterms:W3CDTF">2015-11-24T06:40:00Z</dcterms:created>
  <dcterms:modified xsi:type="dcterms:W3CDTF">2016-01-19T01:05:04Z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